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Oxygen"/>
      <p:regular r:id="rId22"/>
      <p:bold r:id="rId23"/>
    </p:embeddedFont>
    <p:embeddedFont>
      <p:font typeface="Source Sans Pr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xygen-regular.fntdata"/><Relationship Id="rId21" Type="http://schemas.openxmlformats.org/officeDocument/2006/relationships/slide" Target="slides/slide16.xml"/><Relationship Id="rId24" Type="http://schemas.openxmlformats.org/officeDocument/2006/relationships/font" Target="fonts/SourceSansPro-regular.fntdata"/><Relationship Id="rId23" Type="http://schemas.openxmlformats.org/officeDocument/2006/relationships/font" Target="fonts/Oxygen-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SourceSansPro-italic.fntdata"/><Relationship Id="rId25" Type="http://schemas.openxmlformats.org/officeDocument/2006/relationships/font" Target="fonts/SourceSansPro-bold.fntdata"/><Relationship Id="rId27" Type="http://schemas.openxmlformats.org/officeDocument/2006/relationships/font" Target="fonts/SourceSans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1f4678c5d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4678c5d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1f471ba2a0_3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1f471ba2a0_3_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25" name="Google Shape;225;g1f471ba2a0_3_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1f471ba2a0_3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g1f471ba2a0_3_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2" name="Google Shape;232;g1f471ba2a0_3_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f471ba2a0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g1f471ba2a0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39" name="Google Shape;239;g1f471ba2a0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libri"/>
              <a:buNone/>
            </a:pPr>
            <a:fld id="{00000000-1234-1234-1234-123412341234}" type="slidenum">
              <a:rPr b="0" i="0" lang="en"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f471ba2a0_3_11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f471ba2a0_3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1f471ba2a0_3_120: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f471ba2a0_3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1f471ba2a0_3_125: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1f471ba2a0_3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1f4678c5d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f4678c5d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1f4678c5d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f4678c5d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1f4678c5d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f4678c5d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1f4678c5d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f4678c5d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1f4678c5d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f4678c5d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1f4678c5d4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4678c5d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f4678c5d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4678c5d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1f4678c5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4678c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itle and Content">
  <p:cSld name="Bulleted Title and Content">
    <p:spTree>
      <p:nvGrpSpPr>
        <p:cNvPr id="59" name="Shape 59"/>
        <p:cNvGrpSpPr/>
        <p:nvPr/>
      </p:nvGrpSpPr>
      <p:grpSpPr>
        <a:xfrm>
          <a:off x="0" y="0"/>
          <a:ext cx="0" cy="0"/>
          <a:chOff x="0" y="0"/>
          <a:chExt cx="0" cy="0"/>
        </a:xfrm>
      </p:grpSpPr>
      <p:sp>
        <p:nvSpPr>
          <p:cNvPr id="60" name="Google Shape;60;p14"/>
          <p:cNvSpPr txBox="1"/>
          <p:nvPr>
            <p:ph idx="1" type="body"/>
          </p:nvPr>
        </p:nvSpPr>
        <p:spPr>
          <a:xfrm>
            <a:off x="457200" y="971550"/>
            <a:ext cx="8229600" cy="3657599"/>
          </a:xfrm>
          <a:prstGeom prst="rect">
            <a:avLst/>
          </a:prstGeom>
          <a:noFill/>
          <a:ln>
            <a:noFill/>
          </a:ln>
        </p:spPr>
        <p:txBody>
          <a:bodyPr anchorCtr="0" anchor="t" bIns="68575" lIns="68575" spcFirstLastPara="1" rIns="68575" wrap="square" tIns="68575">
            <a:noAutofit/>
          </a:bodyPr>
          <a:lstStyle>
            <a:lvl1pPr indent="-381000" lvl="0" marL="457200" marR="0" rtl="0" algn="l">
              <a:spcBef>
                <a:spcPts val="500"/>
              </a:spcBef>
              <a:spcAft>
                <a:spcPts val="0"/>
              </a:spcAft>
              <a:buClr>
                <a:srgbClr val="595959"/>
              </a:buClr>
              <a:buSzPts val="2400"/>
              <a:buFont typeface="Arial"/>
              <a:buChar char="•"/>
              <a:defRPr b="0" i="0" sz="2400" u="none" cap="none" strike="noStrike">
                <a:solidFill>
                  <a:srgbClr val="595959"/>
                </a:solidFill>
                <a:latin typeface="Source Sans Pro"/>
                <a:ea typeface="Source Sans Pro"/>
                <a:cs typeface="Source Sans Pro"/>
                <a:sym typeface="Source Sans Pro"/>
              </a:defRPr>
            </a:lvl1pPr>
            <a:lvl2pPr indent="-355600" lvl="1" marL="914400" marR="0" rtl="0" algn="l">
              <a:spcBef>
                <a:spcPts val="400"/>
              </a:spcBef>
              <a:spcAft>
                <a:spcPts val="0"/>
              </a:spcAft>
              <a:buClr>
                <a:srgbClr val="595959"/>
              </a:buClr>
              <a:buSzPts val="2000"/>
              <a:buFont typeface="Arial"/>
              <a:buChar char="•"/>
              <a:defRPr b="0" i="0" sz="2000" u="none" cap="none" strike="noStrike">
                <a:solidFill>
                  <a:srgbClr val="595959"/>
                </a:solidFill>
                <a:latin typeface="Source Sans Pro"/>
                <a:ea typeface="Source Sans Pro"/>
                <a:cs typeface="Source Sans Pro"/>
                <a:sym typeface="Source Sans Pro"/>
              </a:defRPr>
            </a:lvl2pPr>
            <a:lvl3pPr indent="-342900" lvl="2" marL="1371600" marR="0" rtl="0" algn="l">
              <a:spcBef>
                <a:spcPts val="400"/>
              </a:spcBef>
              <a:spcAft>
                <a:spcPts val="0"/>
              </a:spcAft>
              <a:buClr>
                <a:srgbClr val="595959"/>
              </a:buClr>
              <a:buSzPts val="1800"/>
              <a:buFont typeface="Arial"/>
              <a:buChar char="•"/>
              <a:defRPr b="0" i="0" sz="1800" u="none" cap="none" strike="noStrike">
                <a:solidFill>
                  <a:srgbClr val="595959"/>
                </a:solidFill>
                <a:latin typeface="Source Sans Pro"/>
                <a:ea typeface="Source Sans Pro"/>
                <a:cs typeface="Source Sans Pro"/>
                <a:sym typeface="Source Sans Pro"/>
              </a:defRPr>
            </a:lvl3pPr>
            <a:lvl4pPr indent="-330200" lvl="3" marL="1828800" marR="0" rtl="0" algn="l">
              <a:spcBef>
                <a:spcPts val="300"/>
              </a:spcBef>
              <a:spcAft>
                <a:spcPts val="0"/>
              </a:spcAft>
              <a:buClr>
                <a:srgbClr val="595959"/>
              </a:buClr>
              <a:buSzPts val="1600"/>
              <a:buFont typeface="Arial"/>
              <a:buChar char="•"/>
              <a:defRPr b="0" i="0" sz="1600" u="none" cap="none" strike="noStrike">
                <a:solidFill>
                  <a:srgbClr val="595959"/>
                </a:solidFill>
                <a:latin typeface="Source Sans Pro"/>
                <a:ea typeface="Source Sans Pro"/>
                <a:cs typeface="Source Sans Pro"/>
                <a:sym typeface="Source Sans Pro"/>
              </a:defRPr>
            </a:lvl4pPr>
            <a:lvl5pPr indent="-330200" lvl="4" marL="2286000" marR="0" rtl="0" algn="l">
              <a:spcBef>
                <a:spcPts val="300"/>
              </a:spcBef>
              <a:spcAft>
                <a:spcPts val="0"/>
              </a:spcAft>
              <a:buClr>
                <a:srgbClr val="595959"/>
              </a:buClr>
              <a:buSzPts val="1600"/>
              <a:buFont typeface="Arial"/>
              <a:buChar char="•"/>
              <a:defRPr b="0" i="0" sz="1600" u="none" cap="none" strike="noStrike">
                <a:solidFill>
                  <a:srgbClr val="595959"/>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61" name="Google Shape;61;p14"/>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62" name="Google Shape;62;p14"/>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63" name="Google Shape;63;p14"/>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4"/>
          <p:cNvSpPr txBox="1"/>
          <p:nvPr>
            <p:ph type="title"/>
          </p:nvPr>
        </p:nvSpPr>
        <p:spPr>
          <a:xfrm>
            <a:off x="457200" y="205978"/>
            <a:ext cx="8229600" cy="708422"/>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5" name="Shape 65"/>
        <p:cNvGrpSpPr/>
        <p:nvPr/>
      </p:nvGrpSpPr>
      <p:grpSpPr>
        <a:xfrm>
          <a:off x="0" y="0"/>
          <a:ext cx="0" cy="0"/>
          <a:chOff x="0" y="0"/>
          <a:chExt cx="0" cy="0"/>
        </a:xfrm>
      </p:grpSpPr>
      <p:sp>
        <p:nvSpPr>
          <p:cNvPr id="66" name="Google Shape;66;p15"/>
          <p:cNvSpPr txBox="1"/>
          <p:nvPr>
            <p:ph type="title"/>
          </p:nvPr>
        </p:nvSpPr>
        <p:spPr>
          <a:xfrm>
            <a:off x="914400" y="214312"/>
            <a:ext cx="2438400" cy="871538"/>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rgbClr val="595959"/>
              </a:buClr>
              <a:buSzPts val="1100"/>
              <a:buFont typeface="Source Sans Pro"/>
              <a:buNone/>
              <a:defRPr b="1" i="0" sz="2000" u="none" cap="none" strike="noStrike">
                <a:solidFill>
                  <a:srgbClr val="595959"/>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67" name="Google Shape;67;p15"/>
          <p:cNvSpPr txBox="1"/>
          <p:nvPr>
            <p:ph idx="1" type="body"/>
          </p:nvPr>
        </p:nvSpPr>
        <p:spPr>
          <a:xfrm>
            <a:off x="3505201" y="228600"/>
            <a:ext cx="5181599" cy="42291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68" name="Google Shape;68;p15"/>
          <p:cNvSpPr txBox="1"/>
          <p:nvPr>
            <p:ph idx="2" type="body"/>
          </p:nvPr>
        </p:nvSpPr>
        <p:spPr>
          <a:xfrm>
            <a:off x="914400" y="1085850"/>
            <a:ext cx="2438400" cy="3426106"/>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300"/>
              </a:spcBef>
              <a:spcAft>
                <a:spcPts val="0"/>
              </a:spcAft>
              <a:buClr>
                <a:srgbClr val="595959"/>
              </a:buClr>
              <a:buSzPts val="1100"/>
              <a:buFont typeface="Source Sans Pro"/>
              <a:buNone/>
              <a:defRPr b="0" i="0" sz="14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200"/>
              </a:spcBef>
              <a:spcAft>
                <a:spcPts val="0"/>
              </a:spcAft>
              <a:buClr>
                <a:srgbClr val="595959"/>
              </a:buClr>
              <a:buSzPts val="1100"/>
              <a:buFont typeface="Source Sans Pro"/>
              <a:buNone/>
              <a:defRPr b="0" i="0" sz="12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200"/>
              </a:spcBef>
              <a:spcAft>
                <a:spcPts val="0"/>
              </a:spcAft>
              <a:buClr>
                <a:srgbClr val="595959"/>
              </a:buClr>
              <a:buSzPts val="1100"/>
              <a:buFont typeface="Source Sans Pro"/>
              <a:buNone/>
              <a:defRPr b="0" i="0" sz="10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200"/>
              </a:spcBef>
              <a:spcAft>
                <a:spcPts val="0"/>
              </a:spcAft>
              <a:buClr>
                <a:srgbClr val="595959"/>
              </a:buClr>
              <a:buSzPts val="1100"/>
              <a:buFont typeface="Source Sans Pro"/>
              <a:buNone/>
              <a:defRPr b="0" i="0" sz="9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200"/>
              </a:spcBef>
              <a:spcAft>
                <a:spcPts val="0"/>
              </a:spcAft>
              <a:buClr>
                <a:srgbClr val="595959"/>
              </a:buClr>
              <a:buSzPts val="1100"/>
              <a:buFont typeface="Source Sans Pro"/>
              <a:buNone/>
              <a:defRPr b="0" i="0" sz="900" u="none" cap="none" strike="noStrike">
                <a:solidFill>
                  <a:srgbClr val="595959"/>
                </a:solidFill>
                <a:latin typeface="Source Sans Pro"/>
                <a:ea typeface="Source Sans Pro"/>
                <a:cs typeface="Source Sans Pro"/>
                <a:sym typeface="Source Sans Pro"/>
              </a:defRPr>
            </a:lvl5pPr>
            <a:lvl6pPr indent="-228600" lvl="5" marL="2743200" marR="0" rtl="0" algn="l">
              <a:spcBef>
                <a:spcPts val="20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20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20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20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
        <p:nvSpPr>
          <p:cNvPr id="69" name="Google Shape;69;p15"/>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70" name="Google Shape;70;p15"/>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71" name="Google Shape;71;p15"/>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b="11204" l="0" r="0" t="12848"/>
          <a:stretch/>
        </p:blipFill>
        <p:spPr>
          <a:xfrm>
            <a:off x="-7258" y="0"/>
            <a:ext cx="9144000" cy="4166838"/>
          </a:xfrm>
          <a:prstGeom prst="rect">
            <a:avLst/>
          </a:prstGeom>
          <a:noFill/>
          <a:ln>
            <a:noFill/>
          </a:ln>
        </p:spPr>
      </p:pic>
      <p:sp>
        <p:nvSpPr>
          <p:cNvPr id="74" name="Google Shape;74;p16"/>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75" name="Google Shape;75;p16"/>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76" name="Google Shape;76;p16"/>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6"/>
          <p:cNvSpPr/>
          <p:nvPr/>
        </p:nvSpPr>
        <p:spPr>
          <a:xfrm rot="10800000">
            <a:off x="-1" y="2637222"/>
            <a:ext cx="9144000" cy="2304796"/>
          </a:xfrm>
          <a:custGeom>
            <a:rect b="b" l="l" r="r" t="t"/>
            <a:pathLst>
              <a:path extrusionOk="0" h="120000" w="120000">
                <a:moveTo>
                  <a:pt x="120000" y="120000"/>
                </a:moveTo>
                <a:cubicBezTo>
                  <a:pt x="103853" y="66968"/>
                  <a:pt x="84797" y="27097"/>
                  <a:pt x="55956" y="51560"/>
                </a:cubicBezTo>
                <a:cubicBezTo>
                  <a:pt x="43110" y="62456"/>
                  <a:pt x="25708" y="112936"/>
                  <a:pt x="0" y="118036"/>
                </a:cubicBezTo>
                <a:lnTo>
                  <a:pt x="0" y="67"/>
                </a:lnTo>
                <a:cubicBezTo>
                  <a:pt x="33361" y="-1076"/>
                  <a:pt x="91446" y="12589"/>
                  <a:pt x="120000" y="25076"/>
                </a:cubicBezTo>
                <a:lnTo>
                  <a:pt x="120000" y="120000"/>
                </a:lnTo>
                <a:close/>
              </a:path>
            </a:pathLst>
          </a:custGeom>
          <a:gradFill>
            <a:gsLst>
              <a:gs pos="0">
                <a:srgbClr val="5C72CB"/>
              </a:gs>
              <a:gs pos="71000">
                <a:srgbClr val="DBE0F3"/>
              </a:gs>
              <a:gs pos="100000">
                <a:srgbClr val="DBE0F3"/>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78" name="Google Shape;78;p16"/>
          <p:cNvSpPr/>
          <p:nvPr/>
        </p:nvSpPr>
        <p:spPr>
          <a:xfrm rot="10800000">
            <a:off x="-1" y="3175888"/>
            <a:ext cx="9144000" cy="1981901"/>
          </a:xfrm>
          <a:custGeom>
            <a:rect b="b" l="l" r="r" t="t"/>
            <a:pathLst>
              <a:path extrusionOk="0" h="120000" w="120000">
                <a:moveTo>
                  <a:pt x="119909" y="120000"/>
                </a:moveTo>
                <a:cubicBezTo>
                  <a:pt x="98469" y="56272"/>
                  <a:pt x="68055" y="53926"/>
                  <a:pt x="53097" y="74976"/>
                </a:cubicBezTo>
                <a:cubicBezTo>
                  <a:pt x="43487" y="88691"/>
                  <a:pt x="19750" y="137882"/>
                  <a:pt x="0" y="108612"/>
                </a:cubicBezTo>
                <a:lnTo>
                  <a:pt x="0" y="0"/>
                </a:lnTo>
                <a:lnTo>
                  <a:pt x="120000" y="0"/>
                </a:lnTo>
                <a:cubicBezTo>
                  <a:pt x="119969" y="40000"/>
                  <a:pt x="119939" y="79999"/>
                  <a:pt x="119909" y="120000"/>
                </a:cubicBezTo>
                <a:close/>
              </a:path>
            </a:pathLst>
          </a:custGeom>
          <a:solidFill>
            <a:srgbClr val="202F6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79" name="Google Shape;79;p16"/>
          <p:cNvSpPr/>
          <p:nvPr/>
        </p:nvSpPr>
        <p:spPr>
          <a:xfrm rot="10800000">
            <a:off x="-1" y="3511183"/>
            <a:ext cx="9182101" cy="1646605"/>
          </a:xfrm>
          <a:custGeom>
            <a:rect b="b" l="l" r="r" t="t"/>
            <a:pathLst>
              <a:path extrusionOk="0" h="120000" w="120000">
                <a:moveTo>
                  <a:pt x="57715" y="83941"/>
                </a:moveTo>
                <a:cubicBezTo>
                  <a:pt x="47657" y="96205"/>
                  <a:pt x="22115" y="153265"/>
                  <a:pt x="0" y="92452"/>
                </a:cubicBezTo>
                <a:lnTo>
                  <a:pt x="497" y="0"/>
                </a:lnTo>
                <a:lnTo>
                  <a:pt x="120000" y="0"/>
                </a:lnTo>
                <a:lnTo>
                  <a:pt x="120000" y="119839"/>
                </a:lnTo>
                <a:lnTo>
                  <a:pt x="119975" y="119880"/>
                </a:lnTo>
                <a:cubicBezTo>
                  <a:pt x="104598" y="67124"/>
                  <a:pt x="68460" y="68074"/>
                  <a:pt x="57715" y="83941"/>
                </a:cubicBezTo>
                <a:close/>
              </a:path>
            </a:pathLst>
          </a:custGeom>
          <a:gradFill>
            <a:gsLst>
              <a:gs pos="0">
                <a:srgbClr val="FEFEFE"/>
              </a:gs>
              <a:gs pos="84000">
                <a:srgbClr val="B7C1E8"/>
              </a:gs>
              <a:gs pos="100000">
                <a:srgbClr val="B7C1E8"/>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80" name="Google Shape;80;p16"/>
          <p:cNvSpPr txBox="1"/>
          <p:nvPr>
            <p:ph type="ctrTitle"/>
          </p:nvPr>
        </p:nvSpPr>
        <p:spPr>
          <a:xfrm>
            <a:off x="685800" y="3429001"/>
            <a:ext cx="7772400" cy="1102519"/>
          </a:xfrm>
          <a:prstGeom prst="rect">
            <a:avLst/>
          </a:prstGeom>
          <a:noFill/>
          <a:ln>
            <a:noFill/>
          </a:ln>
        </p:spPr>
        <p:txBody>
          <a:bodyPr anchorCtr="0" anchor="b" bIns="68575" lIns="68575" spcFirstLastPara="1" rIns="68575" wrap="square" tIns="68575">
            <a:noAutofit/>
          </a:bodyPr>
          <a:lstStyle>
            <a:lvl1pPr indent="0" lvl="0" marL="0" marR="0" rtl="0" algn="r">
              <a:spcBef>
                <a:spcPts val="0"/>
              </a:spcBef>
              <a:spcAft>
                <a:spcPts val="0"/>
              </a:spcAft>
              <a:buClr>
                <a:schemeClr val="dk2"/>
              </a:buClr>
              <a:buSzPts val="1100"/>
              <a:buFont typeface="Source Sans Pro"/>
              <a:buNone/>
              <a:defRPr b="0" i="0" sz="36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81" name="Google Shape;81;p16"/>
          <p:cNvSpPr txBox="1"/>
          <p:nvPr>
            <p:ph idx="1" type="subTitle"/>
          </p:nvPr>
        </p:nvSpPr>
        <p:spPr>
          <a:xfrm>
            <a:off x="2032001" y="4446065"/>
            <a:ext cx="6400800" cy="607533"/>
          </a:xfrm>
          <a:prstGeom prst="rect">
            <a:avLst/>
          </a:prstGeom>
          <a:noFill/>
          <a:ln>
            <a:noFill/>
          </a:ln>
        </p:spPr>
        <p:txBody>
          <a:bodyPr anchorCtr="0" anchor="t" bIns="68575" lIns="68575" spcFirstLastPara="1" rIns="68575" wrap="square" tIns="68575">
            <a:noAutofit/>
          </a:bodyPr>
          <a:lstStyle>
            <a:lvl1pPr indent="0" lvl="0" marL="0" marR="0" rtl="0" algn="r">
              <a:spcBef>
                <a:spcPts val="500"/>
              </a:spcBef>
              <a:spcAft>
                <a:spcPts val="0"/>
              </a:spcAft>
              <a:buClr>
                <a:srgbClr val="888888"/>
              </a:buClr>
              <a:buSzPts val="1100"/>
              <a:buFont typeface="Source Sans Pro"/>
              <a:buNone/>
              <a:defRPr b="0" i="0" sz="2400" u="none" cap="none" strike="noStrike">
                <a:solidFill>
                  <a:srgbClr val="888888"/>
                </a:solidFill>
                <a:latin typeface="Source Sans Pro"/>
                <a:ea typeface="Source Sans Pro"/>
                <a:cs typeface="Source Sans Pro"/>
                <a:sym typeface="Source Sans Pro"/>
              </a:defRPr>
            </a:lvl1pPr>
            <a:lvl2pPr indent="-12700" lvl="1" marL="457200" marR="0" rtl="0" algn="ctr">
              <a:spcBef>
                <a:spcPts val="500"/>
              </a:spcBef>
              <a:spcAft>
                <a:spcPts val="0"/>
              </a:spcAft>
              <a:buClr>
                <a:srgbClr val="888888"/>
              </a:buClr>
              <a:buSzPts val="1100"/>
              <a:buFont typeface="Source Sans Pro"/>
              <a:buNone/>
              <a:defRPr b="0" i="0" sz="2400" u="none" cap="none" strike="noStrike">
                <a:solidFill>
                  <a:srgbClr val="888888"/>
                </a:solidFill>
                <a:latin typeface="Source Sans Pro"/>
                <a:ea typeface="Source Sans Pro"/>
                <a:cs typeface="Source Sans Pro"/>
                <a:sym typeface="Source Sans Pro"/>
              </a:defRPr>
            </a:lvl2pPr>
            <a:lvl3pPr indent="-12700" lvl="2" marL="914400" marR="0" rtl="0" algn="ctr">
              <a:spcBef>
                <a:spcPts val="500"/>
              </a:spcBef>
              <a:spcAft>
                <a:spcPts val="0"/>
              </a:spcAft>
              <a:buClr>
                <a:srgbClr val="888888"/>
              </a:buClr>
              <a:buSzPts val="1100"/>
              <a:buFont typeface="Source Sans Pro"/>
              <a:buNone/>
              <a:defRPr b="0" i="0" sz="2400" u="none" cap="none" strike="noStrike">
                <a:solidFill>
                  <a:srgbClr val="888888"/>
                </a:solidFill>
                <a:latin typeface="Source Sans Pro"/>
                <a:ea typeface="Source Sans Pro"/>
                <a:cs typeface="Source Sans Pro"/>
                <a:sym typeface="Source Sans Pro"/>
              </a:defRPr>
            </a:lvl3pPr>
            <a:lvl4pPr indent="-12700" lvl="3" marL="1371600" marR="0" rtl="0" algn="ctr">
              <a:spcBef>
                <a:spcPts val="500"/>
              </a:spcBef>
              <a:spcAft>
                <a:spcPts val="0"/>
              </a:spcAft>
              <a:buClr>
                <a:srgbClr val="888888"/>
              </a:buClr>
              <a:buSzPts val="1100"/>
              <a:buFont typeface="Source Sans Pro"/>
              <a:buNone/>
              <a:defRPr b="0" i="0" sz="2400" u="none" cap="none" strike="noStrike">
                <a:solidFill>
                  <a:srgbClr val="888888"/>
                </a:solidFill>
                <a:latin typeface="Source Sans Pro"/>
                <a:ea typeface="Source Sans Pro"/>
                <a:cs typeface="Source Sans Pro"/>
                <a:sym typeface="Source Sans Pro"/>
              </a:defRPr>
            </a:lvl4pPr>
            <a:lvl5pPr indent="-12700" lvl="4" marL="1828800" marR="0" rtl="0" algn="ctr">
              <a:spcBef>
                <a:spcPts val="500"/>
              </a:spcBef>
              <a:spcAft>
                <a:spcPts val="0"/>
              </a:spcAft>
              <a:buClr>
                <a:srgbClr val="888888"/>
              </a:buClr>
              <a:buSzPts val="1100"/>
              <a:buFont typeface="Source Sans Pro"/>
              <a:buNone/>
              <a:defRPr b="0" i="0" sz="2400" u="none" cap="none" strike="noStrike">
                <a:solidFill>
                  <a:srgbClr val="888888"/>
                </a:solidFill>
                <a:latin typeface="Source Sans Pro"/>
                <a:ea typeface="Source Sans Pro"/>
                <a:cs typeface="Source Sans Pro"/>
                <a:sym typeface="Source Sans Pro"/>
              </a:defRPr>
            </a:lvl5pPr>
            <a:lvl6pPr indent="-12700" lvl="5" marL="2286000" marR="0" rtl="0" algn="ctr">
              <a:spcBef>
                <a:spcPts val="400"/>
              </a:spcBef>
              <a:spcAft>
                <a:spcPts val="0"/>
              </a:spcAft>
              <a:buClr>
                <a:srgbClr val="888888"/>
              </a:buClr>
              <a:buSzPts val="2000"/>
              <a:buFont typeface="Arial"/>
              <a:buNone/>
              <a:defRPr b="0" i="0" sz="2000" u="none" cap="none" strike="noStrike">
                <a:solidFill>
                  <a:srgbClr val="888888"/>
                </a:solidFill>
                <a:latin typeface="Source Sans Pro"/>
                <a:ea typeface="Source Sans Pro"/>
                <a:cs typeface="Source Sans Pro"/>
                <a:sym typeface="Source Sans Pro"/>
              </a:defRPr>
            </a:lvl6pPr>
            <a:lvl7pPr indent="-12700" lvl="6" marL="2743200" marR="0" rtl="0" algn="ctr">
              <a:spcBef>
                <a:spcPts val="400"/>
              </a:spcBef>
              <a:spcAft>
                <a:spcPts val="0"/>
              </a:spcAft>
              <a:buClr>
                <a:srgbClr val="888888"/>
              </a:buClr>
              <a:buSzPts val="2000"/>
              <a:buFont typeface="Arial"/>
              <a:buNone/>
              <a:defRPr b="0" i="0" sz="2000" u="none" cap="none" strike="noStrike">
                <a:solidFill>
                  <a:srgbClr val="888888"/>
                </a:solidFill>
                <a:latin typeface="Source Sans Pro"/>
                <a:ea typeface="Source Sans Pro"/>
                <a:cs typeface="Source Sans Pro"/>
                <a:sym typeface="Source Sans Pro"/>
              </a:defRPr>
            </a:lvl7pPr>
            <a:lvl8pPr indent="-12700" lvl="7" marL="3200400" marR="0" rtl="0" algn="ctr">
              <a:spcBef>
                <a:spcPts val="400"/>
              </a:spcBef>
              <a:spcAft>
                <a:spcPts val="0"/>
              </a:spcAft>
              <a:buClr>
                <a:srgbClr val="888888"/>
              </a:buClr>
              <a:buSzPts val="2000"/>
              <a:buFont typeface="Arial"/>
              <a:buNone/>
              <a:defRPr b="0" i="0" sz="2000" u="none" cap="none" strike="noStrike">
                <a:solidFill>
                  <a:srgbClr val="888888"/>
                </a:solidFill>
                <a:latin typeface="Source Sans Pro"/>
                <a:ea typeface="Source Sans Pro"/>
                <a:cs typeface="Source Sans Pro"/>
                <a:sym typeface="Source Sans Pro"/>
              </a:defRPr>
            </a:lvl8pPr>
            <a:lvl9pPr indent="-12700" lvl="8" marL="3657600" marR="0" rtl="0" algn="ctr">
              <a:spcBef>
                <a:spcPts val="400"/>
              </a:spcBef>
              <a:spcAft>
                <a:spcPts val="0"/>
              </a:spcAft>
              <a:buClr>
                <a:srgbClr val="888888"/>
              </a:buClr>
              <a:buSzPts val="2000"/>
              <a:buFont typeface="Arial"/>
              <a:buNone/>
              <a:defRPr b="0" i="0" sz="2000" u="none" cap="none" strike="noStrike">
                <a:solidFill>
                  <a:srgbClr val="888888"/>
                </a:solidFill>
                <a:latin typeface="Source Sans Pro"/>
                <a:ea typeface="Source Sans Pro"/>
                <a:cs typeface="Source Sans Pro"/>
                <a:sym typeface="Source Sans Pro"/>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100"/>
                                        <p:tgtEl>
                                          <p:spTgt spid="79"/>
                                        </p:tgtEl>
                                      </p:cBhvr>
                                    </p:animEffect>
                                  </p:childTnLst>
                                </p:cTn>
                              </p:par>
                              <p:par>
                                <p:cTn fill="hold" nodeType="withEffect" presetClass="entr" presetID="10" presetSubtype="0">
                                  <p:stCondLst>
                                    <p:cond delay="140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par>
                                <p:cTn fill="hold" nodeType="withEffect" presetClass="entr" presetID="10" presetSubtype="0">
                                  <p:stCondLst>
                                    <p:cond delay="1100"/>
                                  </p:stCondLst>
                                  <p:childTnLst>
                                    <p:set>
                                      <p:cBhvr>
                                        <p:cTn dur="1" fill="hold">
                                          <p:stCondLst>
                                            <p:cond delay="0"/>
                                          </p:stCondLst>
                                        </p:cTn>
                                        <p:tgtEl>
                                          <p:spTgt spid="78"/>
                                        </p:tgtEl>
                                        <p:attrNameLst>
                                          <p:attrName>style.visibility</p:attrName>
                                        </p:attrNameLst>
                                      </p:cBhvr>
                                      <p:to>
                                        <p:strVal val="visible"/>
                                      </p:to>
                                    </p:set>
                                    <p:animEffect filter="fade" transition="in">
                                      <p:cBhvr>
                                        <p:cTn dur="1300"/>
                                        <p:tgtEl>
                                          <p:spTgt spid="78"/>
                                        </p:tgtEl>
                                      </p:cBhvr>
                                    </p:animEffect>
                                  </p:childTnLst>
                                </p:cTn>
                              </p:par>
                              <p:par>
                                <p:cTn fill="hold" nodeType="withEffect" presetClass="entr" presetID="10" presetSubtype="0">
                                  <p:stCondLst>
                                    <p:cond delay="2100"/>
                                  </p:stCondLst>
                                  <p:childTnLst>
                                    <p:set>
                                      <p:cBhvr>
                                        <p:cTn dur="1" fill="hold">
                                          <p:stCondLst>
                                            <p:cond delay="0"/>
                                          </p:stCondLst>
                                        </p:cTn>
                                        <p:tgtEl>
                                          <p:spTgt spid="73"/>
                                        </p:tgtEl>
                                        <p:attrNameLst>
                                          <p:attrName>style.visibility</p:attrName>
                                        </p:attrNameLst>
                                      </p:cBhvr>
                                      <p:to>
                                        <p:strVal val="visible"/>
                                      </p:to>
                                    </p:set>
                                    <p:animEffect filter="fade" transition="in">
                                      <p:cBhvr>
                                        <p:cTn dur="11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82" name="Shape 82"/>
        <p:cNvGrpSpPr/>
        <p:nvPr/>
      </p:nvGrpSpPr>
      <p:grpSpPr>
        <a:xfrm>
          <a:off x="0" y="0"/>
          <a:ext cx="0" cy="0"/>
          <a:chOff x="0" y="0"/>
          <a:chExt cx="0" cy="0"/>
        </a:xfrm>
      </p:grpSpPr>
      <p:sp>
        <p:nvSpPr>
          <p:cNvPr id="83" name="Google Shape;83;p17"/>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84" name="Google Shape;84;p17"/>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85" name="Google Shape;85;p17"/>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86" name="Google Shape;86;p17"/>
          <p:cNvSpPr txBox="1"/>
          <p:nvPr>
            <p:ph type="title"/>
          </p:nvPr>
        </p:nvSpPr>
        <p:spPr>
          <a:xfrm>
            <a:off x="457200" y="205978"/>
            <a:ext cx="8229600" cy="708422"/>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87" name="Google Shape;87;p17"/>
          <p:cNvSpPr txBox="1"/>
          <p:nvPr>
            <p:ph idx="1" type="body"/>
          </p:nvPr>
        </p:nvSpPr>
        <p:spPr>
          <a:xfrm>
            <a:off x="457200" y="971550"/>
            <a:ext cx="8229600" cy="3657599"/>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Light Backgroun">
  <p:cSld name="Title and Content Light Backgroun">
    <p:spTree>
      <p:nvGrpSpPr>
        <p:cNvPr id="88" name="Shape 88"/>
        <p:cNvGrpSpPr/>
        <p:nvPr/>
      </p:nvGrpSpPr>
      <p:grpSpPr>
        <a:xfrm>
          <a:off x="0" y="0"/>
          <a:ext cx="0" cy="0"/>
          <a:chOff x="0" y="0"/>
          <a:chExt cx="0" cy="0"/>
        </a:xfrm>
      </p:grpSpPr>
      <p:sp>
        <p:nvSpPr>
          <p:cNvPr id="89" name="Google Shape;89;p18"/>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90" name="Google Shape;90;p18"/>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91" name="Google Shape;91;p18"/>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8"/>
          <p:cNvSpPr txBox="1"/>
          <p:nvPr>
            <p:ph idx="1" type="body"/>
          </p:nvPr>
        </p:nvSpPr>
        <p:spPr>
          <a:xfrm>
            <a:off x="457200" y="971550"/>
            <a:ext cx="8229600" cy="3657599"/>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93" name="Google Shape;93;p18"/>
          <p:cNvSpPr txBox="1"/>
          <p:nvPr>
            <p:ph type="title"/>
          </p:nvPr>
        </p:nvSpPr>
        <p:spPr>
          <a:xfrm>
            <a:off x="457200" y="205978"/>
            <a:ext cx="8229600" cy="708422"/>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Alternate" showMasterSp="0">
  <p:cSld name="Title and Content Alternate">
    <p:bg>
      <p:bgPr>
        <a:solidFill>
          <a:schemeClr val="lt1"/>
        </a:solidFill>
      </p:bgPr>
    </p:bg>
    <p:spTree>
      <p:nvGrpSpPr>
        <p:cNvPr id="94" name="Shape 94"/>
        <p:cNvGrpSpPr/>
        <p:nvPr/>
      </p:nvGrpSpPr>
      <p:grpSpPr>
        <a:xfrm>
          <a:off x="0" y="0"/>
          <a:ext cx="0" cy="0"/>
          <a:chOff x="0" y="0"/>
          <a:chExt cx="0" cy="0"/>
        </a:xfrm>
      </p:grpSpPr>
      <p:sp>
        <p:nvSpPr>
          <p:cNvPr id="95" name="Google Shape;95;p19"/>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96" name="Google Shape;96;p19"/>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97" name="Google Shape;97;p19"/>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9"/>
          <p:cNvSpPr/>
          <p:nvPr/>
        </p:nvSpPr>
        <p:spPr>
          <a:xfrm rot="10800000">
            <a:off x="-1" y="3883348"/>
            <a:ext cx="9158512" cy="1260152"/>
          </a:xfrm>
          <a:custGeom>
            <a:rect b="b" l="l" r="r" t="t"/>
            <a:pathLst>
              <a:path extrusionOk="0" h="120000" w="120000">
                <a:moveTo>
                  <a:pt x="0" y="119999"/>
                </a:moveTo>
                <a:lnTo>
                  <a:pt x="116" y="0"/>
                </a:lnTo>
                <a:lnTo>
                  <a:pt x="120000" y="0"/>
                </a:lnTo>
                <a:lnTo>
                  <a:pt x="120000" y="113701"/>
                </a:lnTo>
                <a:cubicBezTo>
                  <a:pt x="96585" y="-25450"/>
                  <a:pt x="53587" y="31608"/>
                  <a:pt x="49401" y="39881"/>
                </a:cubicBezTo>
                <a:cubicBezTo>
                  <a:pt x="46482" y="45650"/>
                  <a:pt x="31753" y="117928"/>
                  <a:pt x="0" y="119999"/>
                </a:cubicBezTo>
                <a:close/>
              </a:path>
            </a:pathLst>
          </a:custGeom>
          <a:gradFill>
            <a:gsLst>
              <a:gs pos="0">
                <a:srgbClr val="4761C6"/>
              </a:gs>
              <a:gs pos="71000">
                <a:srgbClr val="CBD2EE"/>
              </a:gs>
              <a:gs pos="100000">
                <a:srgbClr val="CBD2EE"/>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99" name="Google Shape;99;p19"/>
          <p:cNvSpPr/>
          <p:nvPr/>
        </p:nvSpPr>
        <p:spPr>
          <a:xfrm rot="10800000">
            <a:off x="-8825" y="4171950"/>
            <a:ext cx="9174590" cy="971550"/>
          </a:xfrm>
          <a:custGeom>
            <a:rect b="b" l="l" r="r" t="t"/>
            <a:pathLst>
              <a:path extrusionOk="0" h="120000" w="120000">
                <a:moveTo>
                  <a:pt x="10764" y="119964"/>
                </a:moveTo>
                <a:cubicBezTo>
                  <a:pt x="7304" y="119635"/>
                  <a:pt x="3717" y="117003"/>
                  <a:pt x="0" y="111215"/>
                </a:cubicBezTo>
                <a:lnTo>
                  <a:pt x="0" y="0"/>
                </a:lnTo>
                <a:lnTo>
                  <a:pt x="119934" y="0"/>
                </a:lnTo>
                <a:cubicBezTo>
                  <a:pt x="119969" y="28214"/>
                  <a:pt x="120013" y="53720"/>
                  <a:pt x="119996" y="99872"/>
                </a:cubicBezTo>
                <a:cubicBezTo>
                  <a:pt x="98057" y="18276"/>
                  <a:pt x="68825" y="5422"/>
                  <a:pt x="51449" y="47019"/>
                </a:cubicBezTo>
                <a:cubicBezTo>
                  <a:pt x="39965" y="74120"/>
                  <a:pt x="26705" y="121481"/>
                  <a:pt x="10764" y="119964"/>
                </a:cubicBezTo>
                <a:close/>
              </a:path>
            </a:pathLst>
          </a:custGeom>
          <a:gradFill>
            <a:gsLst>
              <a:gs pos="0">
                <a:srgbClr val="31479F"/>
              </a:gs>
              <a:gs pos="96000">
                <a:srgbClr val="162048"/>
              </a:gs>
              <a:gs pos="100000">
                <a:srgbClr val="162048"/>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100" name="Google Shape;100;p19"/>
          <p:cNvSpPr txBox="1"/>
          <p:nvPr>
            <p:ph idx="1" type="body"/>
          </p:nvPr>
        </p:nvSpPr>
        <p:spPr>
          <a:xfrm>
            <a:off x="457200" y="971550"/>
            <a:ext cx="8229600" cy="3657599"/>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01" name="Google Shape;101;p19"/>
          <p:cNvSpPr txBox="1"/>
          <p:nvPr>
            <p:ph type="title"/>
          </p:nvPr>
        </p:nvSpPr>
        <p:spPr>
          <a:xfrm>
            <a:off x="457200" y="205978"/>
            <a:ext cx="8229600" cy="708422"/>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400"/>
                                        <p:tgtEl>
                                          <p:spTgt spid="99"/>
                                        </p:tgtEl>
                                      </p:cBhvr>
                                    </p:animEffect>
                                  </p:childTnLst>
                                </p:cTn>
                              </p:par>
                              <p:par>
                                <p:cTn fill="hold" nodeType="withEffect" presetClass="entr" presetID="10" presetSubtype="0">
                                  <p:stCondLst>
                                    <p:cond delay="1000"/>
                                  </p:stCondLst>
                                  <p:childTnLst>
                                    <p:set>
                                      <p:cBhvr>
                                        <p:cTn dur="1" fill="hold">
                                          <p:stCondLst>
                                            <p:cond delay="0"/>
                                          </p:stCondLst>
                                        </p:cTn>
                                        <p:tgtEl>
                                          <p:spTgt spid="98"/>
                                        </p:tgtEl>
                                        <p:attrNameLst>
                                          <p:attrName>style.visibility</p:attrName>
                                        </p:attrNameLst>
                                      </p:cBhvr>
                                      <p:to>
                                        <p:strVal val="visible"/>
                                      </p:to>
                                    </p:set>
                                    <p:animEffect filter="fade" transition="in">
                                      <p:cBhvr>
                                        <p:cTn dur="9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2" name="Shape 102"/>
        <p:cNvGrpSpPr/>
        <p:nvPr/>
      </p:nvGrpSpPr>
      <p:grpSpPr>
        <a:xfrm>
          <a:off x="0" y="0"/>
          <a:ext cx="0" cy="0"/>
          <a:chOff x="0" y="0"/>
          <a:chExt cx="0" cy="0"/>
        </a:xfrm>
      </p:grpSpPr>
      <p:sp>
        <p:nvSpPr>
          <p:cNvPr id="103" name="Google Shape;103;p20"/>
          <p:cNvSpPr txBox="1"/>
          <p:nvPr>
            <p:ph type="title"/>
          </p:nvPr>
        </p:nvSpPr>
        <p:spPr>
          <a:xfrm>
            <a:off x="1219200" y="3125391"/>
            <a:ext cx="7086600" cy="1021556"/>
          </a:xfrm>
          <a:prstGeom prst="rect">
            <a:avLst/>
          </a:prstGeom>
          <a:noFill/>
          <a:ln>
            <a:noFill/>
          </a:ln>
        </p:spPr>
        <p:txBody>
          <a:bodyPr anchorCtr="0" anchor="t" bIns="68575" lIns="68575" spcFirstLastPara="1" rIns="68575" wrap="square" tIns="68575">
            <a:noAutofit/>
          </a:bodyPr>
          <a:lstStyle>
            <a:lvl1pPr indent="0" lvl="0" marL="0" marR="0" rtl="0" algn="l">
              <a:spcBef>
                <a:spcPts val="0"/>
              </a:spcBef>
              <a:spcAft>
                <a:spcPts val="0"/>
              </a:spcAft>
              <a:buClr>
                <a:srgbClr val="595959"/>
              </a:buClr>
              <a:buSzPts val="1100"/>
              <a:buFont typeface="Source Sans Pro"/>
              <a:buNone/>
              <a:defRPr b="0" i="0" sz="4000" u="none" cap="none" strike="noStrike">
                <a:solidFill>
                  <a:srgbClr val="595959"/>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04" name="Google Shape;104;p20"/>
          <p:cNvSpPr txBox="1"/>
          <p:nvPr>
            <p:ph idx="1" type="body"/>
          </p:nvPr>
        </p:nvSpPr>
        <p:spPr>
          <a:xfrm>
            <a:off x="1219200" y="2000251"/>
            <a:ext cx="7086600" cy="1125140"/>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400"/>
              </a:spcBef>
              <a:spcAft>
                <a:spcPts val="0"/>
              </a:spcAft>
              <a:buClr>
                <a:srgbClr val="888888"/>
              </a:buClr>
              <a:buSzPts val="1100"/>
              <a:buFont typeface="Source Sans Pro"/>
              <a:buNone/>
              <a:defRPr b="0" i="0" sz="2000" u="none" cap="none" strike="noStrike">
                <a:solidFill>
                  <a:srgbClr val="888888"/>
                </a:solidFill>
                <a:latin typeface="Source Sans Pro"/>
                <a:ea typeface="Source Sans Pro"/>
                <a:cs typeface="Source Sans Pro"/>
                <a:sym typeface="Source Sans Pro"/>
              </a:defRPr>
            </a:lvl1pPr>
            <a:lvl2pPr indent="-228600" lvl="1" marL="914400" marR="0" rtl="0" algn="l">
              <a:spcBef>
                <a:spcPts val="400"/>
              </a:spcBef>
              <a:spcAft>
                <a:spcPts val="0"/>
              </a:spcAft>
              <a:buClr>
                <a:srgbClr val="888888"/>
              </a:buClr>
              <a:buSzPts val="1100"/>
              <a:buFont typeface="Source Sans Pro"/>
              <a:buNone/>
              <a:defRPr b="0" i="0" sz="1800" u="none" cap="none" strike="noStrike">
                <a:solidFill>
                  <a:srgbClr val="888888"/>
                </a:solidFill>
                <a:latin typeface="Source Sans Pro"/>
                <a:ea typeface="Source Sans Pro"/>
                <a:cs typeface="Source Sans Pro"/>
                <a:sym typeface="Source Sans Pro"/>
              </a:defRPr>
            </a:lvl2pPr>
            <a:lvl3pPr indent="-228600" lvl="2" marL="1371600" marR="0" rtl="0" algn="l">
              <a:spcBef>
                <a:spcPts val="300"/>
              </a:spcBef>
              <a:spcAft>
                <a:spcPts val="0"/>
              </a:spcAft>
              <a:buClr>
                <a:srgbClr val="888888"/>
              </a:buClr>
              <a:buSzPts val="1100"/>
              <a:buFont typeface="Source Sans Pro"/>
              <a:buNone/>
              <a:defRPr b="0" i="0" sz="1600" u="none" cap="none" strike="noStrike">
                <a:solidFill>
                  <a:srgbClr val="888888"/>
                </a:solidFill>
                <a:latin typeface="Source Sans Pro"/>
                <a:ea typeface="Source Sans Pro"/>
                <a:cs typeface="Source Sans Pro"/>
                <a:sym typeface="Source Sans Pro"/>
              </a:defRPr>
            </a:lvl3pPr>
            <a:lvl4pPr indent="-228600" lvl="3" marL="1828800" marR="0" rtl="0" algn="l">
              <a:spcBef>
                <a:spcPts val="300"/>
              </a:spcBef>
              <a:spcAft>
                <a:spcPts val="0"/>
              </a:spcAft>
              <a:buClr>
                <a:srgbClr val="888888"/>
              </a:buClr>
              <a:buSzPts val="1100"/>
              <a:buFont typeface="Source Sans Pro"/>
              <a:buNone/>
              <a:defRPr b="0" i="0" sz="1400" u="none" cap="none" strike="noStrike">
                <a:solidFill>
                  <a:srgbClr val="888888"/>
                </a:solidFill>
                <a:latin typeface="Source Sans Pro"/>
                <a:ea typeface="Source Sans Pro"/>
                <a:cs typeface="Source Sans Pro"/>
                <a:sym typeface="Source Sans Pro"/>
              </a:defRPr>
            </a:lvl4pPr>
            <a:lvl5pPr indent="-228600" lvl="4" marL="2286000" marR="0" rtl="0" algn="l">
              <a:spcBef>
                <a:spcPts val="300"/>
              </a:spcBef>
              <a:spcAft>
                <a:spcPts val="0"/>
              </a:spcAft>
              <a:buClr>
                <a:srgbClr val="888888"/>
              </a:buClr>
              <a:buSzPts val="1100"/>
              <a:buFont typeface="Source Sans Pro"/>
              <a:buNone/>
              <a:defRPr b="0" i="0" sz="1400" u="none" cap="none" strike="noStrike">
                <a:solidFill>
                  <a:srgbClr val="888888"/>
                </a:solidFill>
                <a:latin typeface="Source Sans Pro"/>
                <a:ea typeface="Source Sans Pro"/>
                <a:cs typeface="Source Sans Pro"/>
                <a:sym typeface="Source Sans Pro"/>
              </a:defRPr>
            </a:lvl5pPr>
            <a:lvl6pPr indent="-228600" lvl="5" marL="2743200" marR="0" rtl="0" algn="l">
              <a:spcBef>
                <a:spcPts val="300"/>
              </a:spcBef>
              <a:spcAft>
                <a:spcPts val="0"/>
              </a:spcAft>
              <a:buClr>
                <a:srgbClr val="888888"/>
              </a:buClr>
              <a:buSzPts val="2000"/>
              <a:buFont typeface="Arial"/>
              <a:buNone/>
              <a:defRPr b="0" i="0" sz="1400" u="none" cap="none" strike="noStrike">
                <a:solidFill>
                  <a:srgbClr val="888888"/>
                </a:solidFill>
                <a:latin typeface="Source Sans Pro"/>
                <a:ea typeface="Source Sans Pro"/>
                <a:cs typeface="Source Sans Pro"/>
                <a:sym typeface="Source Sans Pro"/>
              </a:defRPr>
            </a:lvl6pPr>
            <a:lvl7pPr indent="-228600" lvl="6" marL="3200400" marR="0" rtl="0" algn="l">
              <a:spcBef>
                <a:spcPts val="300"/>
              </a:spcBef>
              <a:spcAft>
                <a:spcPts val="0"/>
              </a:spcAft>
              <a:buClr>
                <a:srgbClr val="888888"/>
              </a:buClr>
              <a:buSzPts val="2000"/>
              <a:buFont typeface="Arial"/>
              <a:buNone/>
              <a:defRPr b="0" i="0" sz="1400" u="none" cap="none" strike="noStrike">
                <a:solidFill>
                  <a:srgbClr val="888888"/>
                </a:solidFill>
                <a:latin typeface="Source Sans Pro"/>
                <a:ea typeface="Source Sans Pro"/>
                <a:cs typeface="Source Sans Pro"/>
                <a:sym typeface="Source Sans Pro"/>
              </a:defRPr>
            </a:lvl7pPr>
            <a:lvl8pPr indent="-228600" lvl="7" marL="3657600" marR="0" rtl="0" algn="l">
              <a:spcBef>
                <a:spcPts val="300"/>
              </a:spcBef>
              <a:spcAft>
                <a:spcPts val="0"/>
              </a:spcAft>
              <a:buClr>
                <a:srgbClr val="888888"/>
              </a:buClr>
              <a:buSzPts val="2000"/>
              <a:buFont typeface="Arial"/>
              <a:buNone/>
              <a:defRPr b="0" i="0" sz="1400" u="none" cap="none" strike="noStrike">
                <a:solidFill>
                  <a:srgbClr val="888888"/>
                </a:solidFill>
                <a:latin typeface="Source Sans Pro"/>
                <a:ea typeface="Source Sans Pro"/>
                <a:cs typeface="Source Sans Pro"/>
                <a:sym typeface="Source Sans Pro"/>
              </a:defRPr>
            </a:lvl8pPr>
            <a:lvl9pPr indent="-228600" lvl="8" marL="4114800" marR="0" rtl="0" algn="l">
              <a:spcBef>
                <a:spcPts val="300"/>
              </a:spcBef>
              <a:spcAft>
                <a:spcPts val="0"/>
              </a:spcAft>
              <a:buClr>
                <a:srgbClr val="888888"/>
              </a:buClr>
              <a:buSzPts val="2000"/>
              <a:buFont typeface="Arial"/>
              <a:buNone/>
              <a:defRPr b="0" i="0" sz="1400" u="none" cap="none" strike="noStrike">
                <a:solidFill>
                  <a:srgbClr val="888888"/>
                </a:solidFill>
                <a:latin typeface="Source Sans Pro"/>
                <a:ea typeface="Source Sans Pro"/>
                <a:cs typeface="Source Sans Pro"/>
                <a:sym typeface="Source Sans Pro"/>
              </a:defRPr>
            </a:lvl9pPr>
          </a:lstStyle>
          <a:p/>
        </p:txBody>
      </p:sp>
      <p:sp>
        <p:nvSpPr>
          <p:cNvPr id="105" name="Google Shape;105;p20"/>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06" name="Google Shape;106;p20"/>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07" name="Google Shape;107;p20"/>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08" name="Shape 108"/>
        <p:cNvGrpSpPr/>
        <p:nvPr/>
      </p:nvGrpSpPr>
      <p:grpSpPr>
        <a:xfrm>
          <a:off x="0" y="0"/>
          <a:ext cx="0" cy="0"/>
          <a:chOff x="0" y="0"/>
          <a:chExt cx="0" cy="0"/>
        </a:xfrm>
      </p:grpSpPr>
      <p:sp>
        <p:nvSpPr>
          <p:cNvPr id="109" name="Google Shape;109;p21"/>
          <p:cNvSpPr txBox="1"/>
          <p:nvPr>
            <p:ph idx="1" type="body"/>
          </p:nvPr>
        </p:nvSpPr>
        <p:spPr>
          <a:xfrm>
            <a:off x="457200" y="971550"/>
            <a:ext cx="4038600" cy="37719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595959"/>
              </a:buClr>
              <a:buSzPts val="1100"/>
              <a:buFont typeface="Source Sans Pro"/>
              <a:buNone/>
              <a:defRPr b="0" i="0" sz="18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595959"/>
              </a:buClr>
              <a:buSzPts val="1100"/>
              <a:buFont typeface="Source Sans Pro"/>
              <a:buNone/>
              <a:defRPr b="0" i="0" sz="1800" u="none" cap="none" strike="noStrike">
                <a:solidFill>
                  <a:srgbClr val="595959"/>
                </a:solidFill>
                <a:latin typeface="Source Sans Pro"/>
                <a:ea typeface="Source Sans Pro"/>
                <a:cs typeface="Source Sans Pro"/>
                <a:sym typeface="Source Sans Pro"/>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110" name="Google Shape;110;p21"/>
          <p:cNvSpPr txBox="1"/>
          <p:nvPr>
            <p:ph idx="2" type="body"/>
          </p:nvPr>
        </p:nvSpPr>
        <p:spPr>
          <a:xfrm>
            <a:off x="4724400" y="971550"/>
            <a:ext cx="3962400" cy="37719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400"/>
              </a:spcBef>
              <a:spcAft>
                <a:spcPts val="0"/>
              </a:spcAft>
              <a:buClr>
                <a:srgbClr val="595959"/>
              </a:buClr>
              <a:buSzPts val="1100"/>
              <a:buFont typeface="Source Sans Pro"/>
              <a:buNone/>
              <a:defRPr b="0" i="0" sz="18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400"/>
              </a:spcBef>
              <a:spcAft>
                <a:spcPts val="0"/>
              </a:spcAft>
              <a:buClr>
                <a:srgbClr val="595959"/>
              </a:buClr>
              <a:buSzPts val="1100"/>
              <a:buFont typeface="Source Sans Pro"/>
              <a:buNone/>
              <a:defRPr b="0" i="0" sz="1800" u="none" cap="none" strike="noStrike">
                <a:solidFill>
                  <a:srgbClr val="595959"/>
                </a:solidFill>
                <a:latin typeface="Source Sans Pro"/>
                <a:ea typeface="Source Sans Pro"/>
                <a:cs typeface="Source Sans Pro"/>
                <a:sym typeface="Source Sans Pro"/>
              </a:defRPr>
            </a:lvl5pPr>
            <a:lvl6pPr indent="-342900" lvl="5" marL="2743200" marR="0" rtl="0" algn="l">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6pPr>
            <a:lvl7pPr indent="-342900" lvl="6" marL="3200400" marR="0" rtl="0" algn="l">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7pPr>
            <a:lvl8pPr indent="-342900" lvl="7" marL="3657600" marR="0" rtl="0" algn="l">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8pPr>
            <a:lvl9pPr indent="-342900" lvl="8" marL="4114800" marR="0" rtl="0" algn="l">
              <a:spcBef>
                <a:spcPts val="400"/>
              </a:spcBef>
              <a:spcAft>
                <a:spcPts val="0"/>
              </a:spcAft>
              <a:buClr>
                <a:schemeClr val="dk1"/>
              </a:buClr>
              <a:buSzPts val="1800"/>
              <a:buFont typeface="Arial"/>
              <a:buChar char="•"/>
              <a:defRPr b="0" i="0" sz="1800" u="none" cap="none" strike="noStrike">
                <a:solidFill>
                  <a:schemeClr val="dk1"/>
                </a:solidFill>
                <a:latin typeface="Source Sans Pro"/>
                <a:ea typeface="Source Sans Pro"/>
                <a:cs typeface="Source Sans Pro"/>
                <a:sym typeface="Source Sans Pro"/>
              </a:defRPr>
            </a:lvl9pPr>
          </a:lstStyle>
          <a:p/>
        </p:txBody>
      </p:sp>
      <p:sp>
        <p:nvSpPr>
          <p:cNvPr id="111" name="Google Shape;111;p21"/>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12" name="Google Shape;112;p21"/>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13" name="Google Shape;113;p21"/>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114" name="Google Shape;114;p21"/>
          <p:cNvSpPr txBox="1"/>
          <p:nvPr>
            <p:ph type="title"/>
          </p:nvPr>
        </p:nvSpPr>
        <p:spPr>
          <a:xfrm>
            <a:off x="457200" y="205978"/>
            <a:ext cx="8229600" cy="708422"/>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p:cSld name="Comparison">
    <p:spTree>
      <p:nvGrpSpPr>
        <p:cNvPr id="115" name="Shape 115"/>
        <p:cNvGrpSpPr/>
        <p:nvPr/>
      </p:nvGrpSpPr>
      <p:grpSpPr>
        <a:xfrm>
          <a:off x="0" y="0"/>
          <a:ext cx="0" cy="0"/>
          <a:chOff x="0" y="0"/>
          <a:chExt cx="0" cy="0"/>
        </a:xfrm>
      </p:grpSpPr>
      <p:sp>
        <p:nvSpPr>
          <p:cNvPr id="116" name="Google Shape;116;p22"/>
          <p:cNvSpPr txBox="1"/>
          <p:nvPr>
            <p:ph idx="1" type="body"/>
          </p:nvPr>
        </p:nvSpPr>
        <p:spPr>
          <a:xfrm>
            <a:off x="457200" y="914400"/>
            <a:ext cx="3960844" cy="479822"/>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400"/>
              </a:spcBef>
              <a:spcAft>
                <a:spcPts val="0"/>
              </a:spcAft>
              <a:buClr>
                <a:srgbClr val="595959"/>
              </a:buClr>
              <a:buSzPts val="1100"/>
              <a:buFont typeface="Source Sans Pro"/>
              <a:buNone/>
              <a:defRPr b="1" i="0" sz="20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400"/>
              </a:spcBef>
              <a:spcAft>
                <a:spcPts val="0"/>
              </a:spcAft>
              <a:buClr>
                <a:srgbClr val="595959"/>
              </a:buClr>
              <a:buSzPts val="1100"/>
              <a:buFont typeface="Source Sans Pro"/>
              <a:buNone/>
              <a:defRPr b="1" i="0" sz="20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595959"/>
              </a:buClr>
              <a:buSzPts val="1100"/>
              <a:buFont typeface="Source Sans Pro"/>
              <a:buNone/>
              <a:defRPr b="1" i="0" sz="18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300"/>
              </a:spcBef>
              <a:spcAft>
                <a:spcPts val="0"/>
              </a:spcAft>
              <a:buClr>
                <a:srgbClr val="595959"/>
              </a:buClr>
              <a:buSzPts val="1100"/>
              <a:buFont typeface="Source Sans Pro"/>
              <a:buNone/>
              <a:defRPr b="1" i="0" sz="16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300"/>
              </a:spcBef>
              <a:spcAft>
                <a:spcPts val="0"/>
              </a:spcAft>
              <a:buClr>
                <a:srgbClr val="595959"/>
              </a:buClr>
              <a:buSzPts val="1100"/>
              <a:buFont typeface="Source Sans Pro"/>
              <a:buNone/>
              <a:defRPr b="1" i="0" sz="1600" u="none" cap="none" strike="noStrike">
                <a:solidFill>
                  <a:srgbClr val="595959"/>
                </a:solidFill>
                <a:latin typeface="Source Sans Pro"/>
                <a:ea typeface="Source Sans Pro"/>
                <a:cs typeface="Source Sans Pro"/>
                <a:sym typeface="Source Sans Pro"/>
              </a:defRPr>
            </a:lvl5pPr>
            <a:lvl6pPr indent="-228600" lvl="5" marL="2743200" marR="0" rtl="0" algn="l">
              <a:spcBef>
                <a:spcPts val="30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0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0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0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17" name="Google Shape;117;p22"/>
          <p:cNvSpPr txBox="1"/>
          <p:nvPr>
            <p:ph idx="2" type="body"/>
          </p:nvPr>
        </p:nvSpPr>
        <p:spPr>
          <a:xfrm>
            <a:off x="457200" y="1371601"/>
            <a:ext cx="3960844" cy="3371849"/>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595959"/>
              </a:buClr>
              <a:buSzPts val="1100"/>
              <a:buFont typeface="Source Sans Pro"/>
              <a:buNone/>
              <a:defRPr b="0" i="0" sz="18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300"/>
              </a:spcBef>
              <a:spcAft>
                <a:spcPts val="0"/>
              </a:spcAft>
              <a:buClr>
                <a:srgbClr val="595959"/>
              </a:buClr>
              <a:buSzPts val="1100"/>
              <a:buFont typeface="Source Sans Pro"/>
              <a:buNone/>
              <a:defRPr b="0" i="0" sz="16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300"/>
              </a:spcBef>
              <a:spcAft>
                <a:spcPts val="0"/>
              </a:spcAft>
              <a:buClr>
                <a:srgbClr val="595959"/>
              </a:buClr>
              <a:buSzPts val="1100"/>
              <a:buFont typeface="Source Sans Pro"/>
              <a:buNone/>
              <a:defRPr b="0" i="0" sz="1600" u="none" cap="none" strike="noStrike">
                <a:solidFill>
                  <a:srgbClr val="595959"/>
                </a:solidFill>
                <a:latin typeface="Source Sans Pro"/>
                <a:ea typeface="Source Sans Pro"/>
                <a:cs typeface="Source Sans Pro"/>
                <a:sym typeface="Source Sans Pro"/>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118" name="Google Shape;118;p22"/>
          <p:cNvSpPr txBox="1"/>
          <p:nvPr>
            <p:ph idx="3" type="body"/>
          </p:nvPr>
        </p:nvSpPr>
        <p:spPr>
          <a:xfrm>
            <a:off x="4724400" y="914400"/>
            <a:ext cx="3962400" cy="479822"/>
          </a:xfrm>
          <a:prstGeom prst="rect">
            <a:avLst/>
          </a:prstGeom>
          <a:noFill/>
          <a:ln>
            <a:noFill/>
          </a:ln>
        </p:spPr>
        <p:txBody>
          <a:bodyPr anchorCtr="0" anchor="b" bIns="68575" lIns="68575" spcFirstLastPara="1" rIns="68575" wrap="square" tIns="68575">
            <a:noAutofit/>
          </a:bodyPr>
          <a:lstStyle>
            <a:lvl1pPr indent="-228600" lvl="0" marL="457200" marR="0" rtl="0" algn="l">
              <a:spcBef>
                <a:spcPts val="400"/>
              </a:spcBef>
              <a:spcAft>
                <a:spcPts val="0"/>
              </a:spcAft>
              <a:buClr>
                <a:srgbClr val="595959"/>
              </a:buClr>
              <a:buSzPts val="1100"/>
              <a:buFont typeface="Source Sans Pro"/>
              <a:buNone/>
              <a:defRPr b="1" i="0" sz="20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400"/>
              </a:spcBef>
              <a:spcAft>
                <a:spcPts val="0"/>
              </a:spcAft>
              <a:buClr>
                <a:srgbClr val="595959"/>
              </a:buClr>
              <a:buSzPts val="1100"/>
              <a:buFont typeface="Source Sans Pro"/>
              <a:buNone/>
              <a:defRPr b="1" i="0" sz="20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595959"/>
              </a:buClr>
              <a:buSzPts val="1100"/>
              <a:buFont typeface="Source Sans Pro"/>
              <a:buNone/>
              <a:defRPr b="1" i="0" sz="18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300"/>
              </a:spcBef>
              <a:spcAft>
                <a:spcPts val="0"/>
              </a:spcAft>
              <a:buClr>
                <a:srgbClr val="595959"/>
              </a:buClr>
              <a:buSzPts val="1100"/>
              <a:buFont typeface="Source Sans Pro"/>
              <a:buNone/>
              <a:defRPr b="1" i="0" sz="16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300"/>
              </a:spcBef>
              <a:spcAft>
                <a:spcPts val="0"/>
              </a:spcAft>
              <a:buClr>
                <a:srgbClr val="595959"/>
              </a:buClr>
              <a:buSzPts val="1100"/>
              <a:buFont typeface="Source Sans Pro"/>
              <a:buNone/>
              <a:defRPr b="1" i="0" sz="1600" u="none" cap="none" strike="noStrike">
                <a:solidFill>
                  <a:srgbClr val="595959"/>
                </a:solidFill>
                <a:latin typeface="Source Sans Pro"/>
                <a:ea typeface="Source Sans Pro"/>
                <a:cs typeface="Source Sans Pro"/>
                <a:sym typeface="Source Sans Pro"/>
              </a:defRPr>
            </a:lvl5pPr>
            <a:lvl6pPr indent="-228600" lvl="5" marL="2743200" marR="0" rtl="0" algn="l">
              <a:spcBef>
                <a:spcPts val="30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30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30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300"/>
              </a:spcBef>
              <a:spcAft>
                <a:spcPts val="0"/>
              </a:spcAft>
              <a:buClr>
                <a:schemeClr val="dk1"/>
              </a:buClr>
              <a:buSzPts val="2000"/>
              <a:buFont typeface="Arial"/>
              <a:buNone/>
              <a:defRPr b="1" i="0" sz="1600" u="none" cap="none" strike="noStrike">
                <a:solidFill>
                  <a:schemeClr val="dk1"/>
                </a:solidFill>
                <a:latin typeface="Source Sans Pro"/>
                <a:ea typeface="Source Sans Pro"/>
                <a:cs typeface="Source Sans Pro"/>
                <a:sym typeface="Source Sans Pro"/>
              </a:defRPr>
            </a:lvl9pPr>
          </a:lstStyle>
          <a:p/>
        </p:txBody>
      </p:sp>
      <p:sp>
        <p:nvSpPr>
          <p:cNvPr id="119" name="Google Shape;119;p22"/>
          <p:cNvSpPr txBox="1"/>
          <p:nvPr>
            <p:ph idx="4" type="body"/>
          </p:nvPr>
        </p:nvSpPr>
        <p:spPr>
          <a:xfrm>
            <a:off x="4724400" y="1371601"/>
            <a:ext cx="3962400" cy="3371849"/>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400"/>
              </a:spcBef>
              <a:spcAft>
                <a:spcPts val="0"/>
              </a:spcAft>
              <a:buClr>
                <a:srgbClr val="595959"/>
              </a:buClr>
              <a:buSzPts val="1100"/>
              <a:buFont typeface="Source Sans Pro"/>
              <a:buNone/>
              <a:defRPr b="0" i="0" sz="18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300"/>
              </a:spcBef>
              <a:spcAft>
                <a:spcPts val="0"/>
              </a:spcAft>
              <a:buClr>
                <a:srgbClr val="595959"/>
              </a:buClr>
              <a:buSzPts val="1100"/>
              <a:buFont typeface="Source Sans Pro"/>
              <a:buNone/>
              <a:defRPr b="0" i="0" sz="16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300"/>
              </a:spcBef>
              <a:spcAft>
                <a:spcPts val="0"/>
              </a:spcAft>
              <a:buClr>
                <a:srgbClr val="595959"/>
              </a:buClr>
              <a:buSzPts val="1100"/>
              <a:buFont typeface="Source Sans Pro"/>
              <a:buNone/>
              <a:defRPr b="0" i="0" sz="1600" u="none" cap="none" strike="noStrike">
                <a:solidFill>
                  <a:srgbClr val="595959"/>
                </a:solidFill>
                <a:latin typeface="Source Sans Pro"/>
                <a:ea typeface="Source Sans Pro"/>
                <a:cs typeface="Source Sans Pro"/>
                <a:sym typeface="Source Sans Pro"/>
              </a:defRPr>
            </a:lvl5pPr>
            <a:lvl6pPr indent="-330200" lvl="5" marL="2743200" marR="0" rtl="0" algn="l">
              <a:spcBef>
                <a:spcPts val="30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6pPr>
            <a:lvl7pPr indent="-330200" lvl="6" marL="3200400" marR="0" rtl="0" algn="l">
              <a:spcBef>
                <a:spcPts val="30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7pPr>
            <a:lvl8pPr indent="-330200" lvl="7" marL="3657600" marR="0" rtl="0" algn="l">
              <a:spcBef>
                <a:spcPts val="30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8pPr>
            <a:lvl9pPr indent="-330200" lvl="8" marL="4114800" marR="0" rtl="0" algn="l">
              <a:spcBef>
                <a:spcPts val="300"/>
              </a:spcBef>
              <a:spcAft>
                <a:spcPts val="0"/>
              </a:spcAft>
              <a:buClr>
                <a:schemeClr val="dk1"/>
              </a:buClr>
              <a:buSzPts val="1600"/>
              <a:buFont typeface="Arial"/>
              <a:buChar char="•"/>
              <a:defRPr b="0" i="0" sz="1600" u="none" cap="none" strike="noStrike">
                <a:solidFill>
                  <a:schemeClr val="dk1"/>
                </a:solidFill>
                <a:latin typeface="Source Sans Pro"/>
                <a:ea typeface="Source Sans Pro"/>
                <a:cs typeface="Source Sans Pro"/>
                <a:sym typeface="Source Sans Pro"/>
              </a:defRPr>
            </a:lvl9pPr>
          </a:lstStyle>
          <a:p/>
        </p:txBody>
      </p:sp>
      <p:sp>
        <p:nvSpPr>
          <p:cNvPr id="120" name="Google Shape;120;p22"/>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21" name="Google Shape;121;p22"/>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22" name="Google Shape;122;p22"/>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123" name="Google Shape;123;p22"/>
          <p:cNvSpPr txBox="1"/>
          <p:nvPr>
            <p:ph type="title"/>
          </p:nvPr>
        </p:nvSpPr>
        <p:spPr>
          <a:xfrm>
            <a:off x="457200" y="205978"/>
            <a:ext cx="8229600" cy="708422"/>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24" name="Shape 124"/>
        <p:cNvGrpSpPr/>
        <p:nvPr/>
      </p:nvGrpSpPr>
      <p:grpSpPr>
        <a:xfrm>
          <a:off x="0" y="0"/>
          <a:ext cx="0" cy="0"/>
          <a:chOff x="0" y="0"/>
          <a:chExt cx="0" cy="0"/>
        </a:xfrm>
      </p:grpSpPr>
      <p:sp>
        <p:nvSpPr>
          <p:cNvPr id="125" name="Google Shape;125;p23"/>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26" name="Google Shape;126;p23"/>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27" name="Google Shape;127;p23"/>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3"/>
          <p:cNvSpPr txBox="1"/>
          <p:nvPr>
            <p:ph type="title"/>
          </p:nvPr>
        </p:nvSpPr>
        <p:spPr>
          <a:xfrm>
            <a:off x="457200" y="205978"/>
            <a:ext cx="8229600" cy="708422"/>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Google Shape;130;p24"/>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31" name="Google Shape;131;p24"/>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32" name="Google Shape;132;p24"/>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33" name="Shape 133"/>
        <p:cNvGrpSpPr/>
        <p:nvPr/>
      </p:nvGrpSpPr>
      <p:grpSpPr>
        <a:xfrm>
          <a:off x="0" y="0"/>
          <a:ext cx="0" cy="0"/>
          <a:chOff x="0" y="0"/>
          <a:chExt cx="0" cy="0"/>
        </a:xfrm>
      </p:grpSpPr>
      <p:sp>
        <p:nvSpPr>
          <p:cNvPr id="134" name="Google Shape;134;p25"/>
          <p:cNvSpPr txBox="1"/>
          <p:nvPr>
            <p:ph type="title"/>
          </p:nvPr>
        </p:nvSpPr>
        <p:spPr>
          <a:xfrm>
            <a:off x="1828800" y="3543300"/>
            <a:ext cx="5486400" cy="425054"/>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rgbClr val="595959"/>
              </a:buClr>
              <a:buSzPts val="1100"/>
              <a:buFont typeface="Source Sans Pro"/>
              <a:buNone/>
              <a:defRPr b="1" i="0" sz="2000" u="none" cap="none" strike="noStrike">
                <a:solidFill>
                  <a:srgbClr val="595959"/>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35" name="Google Shape;135;p25"/>
          <p:cNvSpPr/>
          <p:nvPr>
            <p:ph idx="2" type="pic"/>
          </p:nvPr>
        </p:nvSpPr>
        <p:spPr>
          <a:xfrm>
            <a:off x="1828800" y="342900"/>
            <a:ext cx="5486400" cy="2971800"/>
          </a:xfrm>
          <a:prstGeom prst="rect">
            <a:avLst/>
          </a:prstGeom>
          <a:noFill/>
          <a:ln>
            <a:noFill/>
          </a:ln>
        </p:spPr>
        <p:txBody>
          <a:bodyPr anchorCtr="0" anchor="t" bIns="68575" lIns="68575" spcFirstLastPara="1" rIns="68575" wrap="square" tIns="68575">
            <a:noAutofit/>
          </a:bodyPr>
          <a:lstStyle>
            <a:lvl1pPr indent="0" lvl="0" marL="0" marR="0" rtl="0" algn="l">
              <a:spcBef>
                <a:spcPts val="600"/>
              </a:spcBef>
              <a:spcAft>
                <a:spcPts val="0"/>
              </a:spcAft>
              <a:buClr>
                <a:srgbClr val="595959"/>
              </a:buClr>
              <a:buSzPts val="1100"/>
              <a:buFont typeface="Source Sans Pro"/>
              <a:buNone/>
              <a:defRPr b="0" i="0" sz="3200" u="none" cap="none" strike="noStrike">
                <a:solidFill>
                  <a:srgbClr val="595959"/>
                </a:solidFill>
                <a:latin typeface="Source Sans Pro"/>
                <a:ea typeface="Source Sans Pro"/>
                <a:cs typeface="Source Sans Pro"/>
                <a:sym typeface="Source Sans Pro"/>
              </a:defRPr>
            </a:lvl1pPr>
            <a:lvl2pPr indent="-12700" lvl="1" marL="457200" marR="0" rtl="0" algn="l">
              <a:spcBef>
                <a:spcPts val="600"/>
              </a:spcBef>
              <a:spcAft>
                <a:spcPts val="0"/>
              </a:spcAft>
              <a:buClr>
                <a:srgbClr val="595959"/>
              </a:buClr>
              <a:buSzPts val="1100"/>
              <a:buFont typeface="Source Sans Pro"/>
              <a:buNone/>
              <a:defRPr b="0" i="0" sz="2800" u="none" cap="none" strike="noStrike">
                <a:solidFill>
                  <a:srgbClr val="595959"/>
                </a:solidFill>
                <a:latin typeface="Source Sans Pro"/>
                <a:ea typeface="Source Sans Pro"/>
                <a:cs typeface="Source Sans Pro"/>
                <a:sym typeface="Source Sans Pro"/>
              </a:defRPr>
            </a:lvl2pPr>
            <a:lvl3pPr indent="-12700" lvl="2" marL="9144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3pPr>
            <a:lvl4pPr indent="-12700" lvl="3" marL="13716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4pPr>
            <a:lvl5pPr indent="-12700" lvl="4" marL="1828800" marR="0" rtl="0" algn="l">
              <a:spcBef>
                <a:spcPts val="400"/>
              </a:spcBef>
              <a:spcAft>
                <a:spcPts val="0"/>
              </a:spcAft>
              <a:buClr>
                <a:srgbClr val="595959"/>
              </a:buClr>
              <a:buSzPts val="1100"/>
              <a:buFont typeface="Source Sans Pro"/>
              <a:buNone/>
              <a:defRPr b="0" i="0" sz="2000" u="none" cap="none" strike="noStrike">
                <a:solidFill>
                  <a:srgbClr val="595959"/>
                </a:solidFill>
                <a:latin typeface="Source Sans Pro"/>
                <a:ea typeface="Source Sans Pro"/>
                <a:cs typeface="Source Sans Pro"/>
                <a:sym typeface="Source Sans Pro"/>
              </a:defRPr>
            </a:lvl5pPr>
            <a:lvl6pPr indent="-12700" lvl="5" marL="2286000" marR="0" rtl="0" algn="l">
              <a:spcBef>
                <a:spcPts val="400"/>
              </a:spcBef>
              <a:spcAft>
                <a:spcPts val="0"/>
              </a:spcAft>
              <a:buClr>
                <a:schemeClr val="dk1"/>
              </a:buClr>
              <a:buSzPts val="1100"/>
              <a:buFont typeface="Arial"/>
              <a:buNone/>
              <a:defRPr b="0" i="0" sz="2000" u="none" cap="none" strike="noStrike">
                <a:solidFill>
                  <a:schemeClr val="dk1"/>
                </a:solidFill>
                <a:latin typeface="Source Sans Pro"/>
                <a:ea typeface="Source Sans Pro"/>
                <a:cs typeface="Source Sans Pro"/>
                <a:sym typeface="Source Sans Pro"/>
              </a:defRPr>
            </a:lvl6pPr>
            <a:lvl7pPr indent="-12700" lvl="6" marL="2743200" marR="0" rtl="0" algn="l">
              <a:spcBef>
                <a:spcPts val="400"/>
              </a:spcBef>
              <a:spcAft>
                <a:spcPts val="0"/>
              </a:spcAft>
              <a:buClr>
                <a:schemeClr val="dk1"/>
              </a:buClr>
              <a:buSzPts val="1100"/>
              <a:buFont typeface="Arial"/>
              <a:buNone/>
              <a:defRPr b="0" i="0" sz="2000" u="none" cap="none" strike="noStrike">
                <a:solidFill>
                  <a:schemeClr val="dk1"/>
                </a:solidFill>
                <a:latin typeface="Source Sans Pro"/>
                <a:ea typeface="Source Sans Pro"/>
                <a:cs typeface="Source Sans Pro"/>
                <a:sym typeface="Source Sans Pro"/>
              </a:defRPr>
            </a:lvl7pPr>
            <a:lvl8pPr indent="-12700" lvl="7" marL="3200400" marR="0" rtl="0" algn="l">
              <a:spcBef>
                <a:spcPts val="400"/>
              </a:spcBef>
              <a:spcAft>
                <a:spcPts val="0"/>
              </a:spcAft>
              <a:buClr>
                <a:schemeClr val="dk1"/>
              </a:buClr>
              <a:buSzPts val="1100"/>
              <a:buFont typeface="Arial"/>
              <a:buNone/>
              <a:defRPr b="0" i="0" sz="2000" u="none" cap="none" strike="noStrike">
                <a:solidFill>
                  <a:schemeClr val="dk1"/>
                </a:solidFill>
                <a:latin typeface="Source Sans Pro"/>
                <a:ea typeface="Source Sans Pro"/>
                <a:cs typeface="Source Sans Pro"/>
                <a:sym typeface="Source Sans Pro"/>
              </a:defRPr>
            </a:lvl8pPr>
            <a:lvl9pPr indent="-12700" lvl="8" marL="3657600" marR="0" rtl="0" algn="l">
              <a:spcBef>
                <a:spcPts val="400"/>
              </a:spcBef>
              <a:spcAft>
                <a:spcPts val="0"/>
              </a:spcAft>
              <a:buClr>
                <a:schemeClr val="dk1"/>
              </a:buClr>
              <a:buSzPts val="1100"/>
              <a:buFont typeface="Arial"/>
              <a:buNone/>
              <a:defRPr b="0" i="0" sz="2000" u="none" cap="none" strike="noStrike">
                <a:solidFill>
                  <a:schemeClr val="dk1"/>
                </a:solidFill>
                <a:latin typeface="Source Sans Pro"/>
                <a:ea typeface="Source Sans Pro"/>
                <a:cs typeface="Source Sans Pro"/>
                <a:sym typeface="Source Sans Pro"/>
              </a:defRPr>
            </a:lvl9pPr>
          </a:lstStyle>
          <a:p/>
        </p:txBody>
      </p:sp>
      <p:sp>
        <p:nvSpPr>
          <p:cNvPr id="136" name="Google Shape;136;p25"/>
          <p:cNvSpPr txBox="1"/>
          <p:nvPr>
            <p:ph idx="1" type="body"/>
          </p:nvPr>
        </p:nvSpPr>
        <p:spPr>
          <a:xfrm>
            <a:off x="1828800" y="3968353"/>
            <a:ext cx="5486400" cy="603647"/>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300"/>
              </a:spcBef>
              <a:spcAft>
                <a:spcPts val="0"/>
              </a:spcAft>
              <a:buClr>
                <a:srgbClr val="595959"/>
              </a:buClr>
              <a:buSzPts val="1100"/>
              <a:buFont typeface="Source Sans Pro"/>
              <a:buNone/>
              <a:defRPr b="0" i="0" sz="14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200"/>
              </a:spcBef>
              <a:spcAft>
                <a:spcPts val="0"/>
              </a:spcAft>
              <a:buClr>
                <a:srgbClr val="595959"/>
              </a:buClr>
              <a:buSzPts val="1100"/>
              <a:buFont typeface="Source Sans Pro"/>
              <a:buNone/>
              <a:defRPr b="0" i="0" sz="12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200"/>
              </a:spcBef>
              <a:spcAft>
                <a:spcPts val="0"/>
              </a:spcAft>
              <a:buClr>
                <a:srgbClr val="595959"/>
              </a:buClr>
              <a:buSzPts val="1100"/>
              <a:buFont typeface="Source Sans Pro"/>
              <a:buNone/>
              <a:defRPr b="0" i="0" sz="10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200"/>
              </a:spcBef>
              <a:spcAft>
                <a:spcPts val="0"/>
              </a:spcAft>
              <a:buClr>
                <a:srgbClr val="595959"/>
              </a:buClr>
              <a:buSzPts val="1100"/>
              <a:buFont typeface="Source Sans Pro"/>
              <a:buNone/>
              <a:defRPr b="0" i="0" sz="9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200"/>
              </a:spcBef>
              <a:spcAft>
                <a:spcPts val="0"/>
              </a:spcAft>
              <a:buClr>
                <a:srgbClr val="595959"/>
              </a:buClr>
              <a:buSzPts val="1100"/>
              <a:buFont typeface="Source Sans Pro"/>
              <a:buNone/>
              <a:defRPr b="0" i="0" sz="900" u="none" cap="none" strike="noStrike">
                <a:solidFill>
                  <a:srgbClr val="595959"/>
                </a:solidFill>
                <a:latin typeface="Source Sans Pro"/>
                <a:ea typeface="Source Sans Pro"/>
                <a:cs typeface="Source Sans Pro"/>
                <a:sym typeface="Source Sans Pro"/>
              </a:defRPr>
            </a:lvl5pPr>
            <a:lvl6pPr indent="-228600" lvl="5" marL="2743200" marR="0" rtl="0" algn="l">
              <a:spcBef>
                <a:spcPts val="20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6pPr>
            <a:lvl7pPr indent="-228600" lvl="6" marL="3200400" marR="0" rtl="0" algn="l">
              <a:spcBef>
                <a:spcPts val="20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7pPr>
            <a:lvl8pPr indent="-228600" lvl="7" marL="3657600" marR="0" rtl="0" algn="l">
              <a:spcBef>
                <a:spcPts val="20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8pPr>
            <a:lvl9pPr indent="-228600" lvl="8" marL="4114800" marR="0" rtl="0" algn="l">
              <a:spcBef>
                <a:spcPts val="200"/>
              </a:spcBef>
              <a:spcAft>
                <a:spcPts val="0"/>
              </a:spcAft>
              <a:buClr>
                <a:schemeClr val="dk1"/>
              </a:buClr>
              <a:buSzPts val="2000"/>
              <a:buFont typeface="Arial"/>
              <a:buNone/>
              <a:defRPr b="0" i="0" sz="900" u="none" cap="none" strike="noStrike">
                <a:solidFill>
                  <a:schemeClr val="dk1"/>
                </a:solidFill>
                <a:latin typeface="Source Sans Pro"/>
                <a:ea typeface="Source Sans Pro"/>
                <a:cs typeface="Source Sans Pro"/>
                <a:sym typeface="Source Sans Pro"/>
              </a:defRPr>
            </a:lvl9pPr>
          </a:lstStyle>
          <a:p/>
        </p:txBody>
      </p:sp>
      <p:sp>
        <p:nvSpPr>
          <p:cNvPr id="137" name="Google Shape;137;p25"/>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38" name="Google Shape;138;p25"/>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39" name="Google Shape;139;p25"/>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p:cSld name="Title and Vertical Text">
    <p:spTree>
      <p:nvGrpSpPr>
        <p:cNvPr id="140" name="Shape 140"/>
        <p:cNvGrpSpPr/>
        <p:nvPr/>
      </p:nvGrpSpPr>
      <p:grpSpPr>
        <a:xfrm>
          <a:off x="0" y="0"/>
          <a:ext cx="0" cy="0"/>
          <a:chOff x="0" y="0"/>
          <a:chExt cx="0" cy="0"/>
        </a:xfrm>
      </p:grpSpPr>
      <p:sp>
        <p:nvSpPr>
          <p:cNvPr id="141" name="Google Shape;141;p26"/>
          <p:cNvSpPr txBox="1"/>
          <p:nvPr>
            <p:ph idx="1" type="body"/>
          </p:nvPr>
        </p:nvSpPr>
        <p:spPr>
          <a:xfrm rot="5400000">
            <a:off x="2743201" y="-1314450"/>
            <a:ext cx="3657599" cy="82296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42" name="Google Shape;142;p26"/>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43" name="Google Shape;143;p26"/>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44" name="Google Shape;144;p26"/>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6"/>
          <p:cNvSpPr txBox="1"/>
          <p:nvPr>
            <p:ph type="title"/>
          </p:nvPr>
        </p:nvSpPr>
        <p:spPr>
          <a:xfrm>
            <a:off x="457200" y="205978"/>
            <a:ext cx="8229600" cy="708422"/>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46" name="Shape 146"/>
        <p:cNvGrpSpPr/>
        <p:nvPr/>
      </p:nvGrpSpPr>
      <p:grpSpPr>
        <a:xfrm>
          <a:off x="0" y="0"/>
          <a:ext cx="0" cy="0"/>
          <a:chOff x="0" y="0"/>
          <a:chExt cx="0" cy="0"/>
        </a:xfrm>
      </p:grpSpPr>
      <p:sp>
        <p:nvSpPr>
          <p:cNvPr id="147" name="Google Shape;147;p27"/>
          <p:cNvSpPr txBox="1"/>
          <p:nvPr>
            <p:ph type="title"/>
          </p:nvPr>
        </p:nvSpPr>
        <p:spPr>
          <a:xfrm rot="5400000">
            <a:off x="5997178" y="1927622"/>
            <a:ext cx="4388644" cy="990600"/>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148" name="Google Shape;148;p27"/>
          <p:cNvSpPr txBox="1"/>
          <p:nvPr>
            <p:ph idx="1" type="body"/>
          </p:nvPr>
        </p:nvSpPr>
        <p:spPr>
          <a:xfrm rot="5400000">
            <a:off x="1844278" y="-1181099"/>
            <a:ext cx="4388644" cy="7162800"/>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149" name="Google Shape;149;p27"/>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50" name="Google Shape;150;p27"/>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151" name="Google Shape;151;p27"/>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6" Type="http://schemas.openxmlformats.org/officeDocument/2006/relationships/theme" Target="../theme/theme2.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EFEFE"/>
            </a:gs>
            <a:gs pos="85000">
              <a:srgbClr val="DCE1F4"/>
            </a:gs>
            <a:gs pos="100000">
              <a:srgbClr val="DCE1F4"/>
            </a:gs>
          </a:gsLst>
          <a:lin ang="16200000" scaled="0"/>
        </a:gradFill>
      </p:bgPr>
    </p:bg>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1">
            <a:alphaModFix/>
          </a:blip>
          <a:srcRect b="0" l="0" r="0" t="25471"/>
          <a:stretch/>
        </p:blipFill>
        <p:spPr>
          <a:xfrm>
            <a:off x="0" y="-67112"/>
            <a:ext cx="9144000" cy="5210612"/>
          </a:xfrm>
          <a:prstGeom prst="rect">
            <a:avLst/>
          </a:prstGeom>
          <a:noFill/>
          <a:ln>
            <a:noFill/>
          </a:ln>
        </p:spPr>
      </p:pic>
      <p:sp>
        <p:nvSpPr>
          <p:cNvPr id="52" name="Google Shape;52;p13"/>
          <p:cNvSpPr txBox="1"/>
          <p:nvPr>
            <p:ph idx="1" type="body"/>
          </p:nvPr>
        </p:nvSpPr>
        <p:spPr>
          <a:xfrm>
            <a:off x="457200" y="971550"/>
            <a:ext cx="8229600" cy="3657599"/>
          </a:xfrm>
          <a:prstGeom prst="rect">
            <a:avLst/>
          </a:prstGeom>
          <a:noFill/>
          <a:ln>
            <a:noFill/>
          </a:ln>
        </p:spPr>
        <p:txBody>
          <a:bodyPr anchorCtr="0" anchor="t" bIns="68575" lIns="68575" spcFirstLastPara="1" rIns="68575" wrap="square" tIns="68575">
            <a:noAutofit/>
          </a:bodyPr>
          <a:lstStyle>
            <a:lvl1pPr indent="-228600" lvl="0" marL="4572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1pPr>
            <a:lvl2pPr indent="-228600" lvl="1" marL="9144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2pPr>
            <a:lvl3pPr indent="-228600" lvl="2" marL="13716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3pPr>
            <a:lvl4pPr indent="-228600" lvl="3" marL="18288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4pPr>
            <a:lvl5pPr indent="-228600" lvl="4" marL="2286000" marR="0" rtl="0" algn="l">
              <a:spcBef>
                <a:spcPts val="500"/>
              </a:spcBef>
              <a:spcAft>
                <a:spcPts val="0"/>
              </a:spcAft>
              <a:buClr>
                <a:srgbClr val="595959"/>
              </a:buClr>
              <a:buSzPts val="1100"/>
              <a:buFont typeface="Source Sans Pro"/>
              <a:buNone/>
              <a:defRPr b="0" i="0" sz="2400" u="none" cap="none" strike="noStrike">
                <a:solidFill>
                  <a:srgbClr val="595959"/>
                </a:solidFill>
                <a:latin typeface="Source Sans Pro"/>
                <a:ea typeface="Source Sans Pro"/>
                <a:cs typeface="Source Sans Pro"/>
                <a:sym typeface="Source Sans Pro"/>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Source Sans Pro"/>
                <a:ea typeface="Source Sans Pro"/>
                <a:cs typeface="Source Sans Pro"/>
                <a:sym typeface="Source Sans Pro"/>
              </a:defRPr>
            </a:lvl9pPr>
          </a:lstStyle>
          <a:p/>
        </p:txBody>
      </p:sp>
      <p:sp>
        <p:nvSpPr>
          <p:cNvPr id="53" name="Google Shape;53;p13"/>
          <p:cNvSpPr txBox="1"/>
          <p:nvPr>
            <p:ph idx="10" type="dt"/>
          </p:nvPr>
        </p:nvSpPr>
        <p:spPr>
          <a:xfrm>
            <a:off x="457200" y="4767263"/>
            <a:ext cx="2133600" cy="273844"/>
          </a:xfrm>
          <a:prstGeom prst="rect">
            <a:avLst/>
          </a:prstGeom>
          <a:noFill/>
          <a:ln>
            <a:noFill/>
          </a:ln>
        </p:spPr>
        <p:txBody>
          <a:bodyPr anchorCtr="0" anchor="ctr" bIns="68575" lIns="68575" spcFirstLastPara="1" rIns="68575" wrap="square" tIns="68575">
            <a:noAutofit/>
          </a:bodyPr>
          <a:lstStyle>
            <a:lvl1pPr indent="0" lvl="0" marL="0" marR="0" rtl="0" algn="l">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54" name="Google Shape;54;p13"/>
          <p:cNvSpPr txBox="1"/>
          <p:nvPr>
            <p:ph idx="11" type="ftr"/>
          </p:nvPr>
        </p:nvSpPr>
        <p:spPr>
          <a:xfrm>
            <a:off x="3124200" y="4767263"/>
            <a:ext cx="2895600" cy="273844"/>
          </a:xfrm>
          <a:prstGeom prst="rect">
            <a:avLst/>
          </a:prstGeom>
          <a:noFill/>
          <a:ln>
            <a:noFill/>
          </a:ln>
        </p:spPr>
        <p:txBody>
          <a:bodyPr anchorCtr="0" anchor="ctr" bIns="68575" lIns="68575" spcFirstLastPara="1" rIns="68575" wrap="square" tIns="68575">
            <a:noAutofit/>
          </a:bodyPr>
          <a:lstStyle>
            <a:lvl1pPr indent="0" lvl="0" marL="0" marR="0" rtl="0" algn="ctr">
              <a:spcBef>
                <a:spcPts val="0"/>
              </a:spcBef>
              <a:spcAft>
                <a:spcPts val="0"/>
              </a:spcAft>
              <a:buSzPts val="1100"/>
              <a:buNone/>
              <a:defRPr b="0" i="0" sz="1200" u="none" cap="none" strike="noStrike">
                <a:solidFill>
                  <a:srgbClr val="888888"/>
                </a:solidFill>
                <a:latin typeface="Source Sans Pro"/>
                <a:ea typeface="Source Sans Pro"/>
                <a:cs typeface="Source Sans Pro"/>
                <a:sym typeface="Source Sans Pro"/>
              </a:defRPr>
            </a:lvl1pPr>
            <a:lvl2pPr indent="0" lvl="1" marL="3429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2pPr>
            <a:lvl3pPr indent="0" lvl="2" marL="6858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3pPr>
            <a:lvl4pPr indent="0" lvl="3" marL="10287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4pPr>
            <a:lvl5pPr indent="0" lvl="4" marL="13716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5pPr>
            <a:lvl6pPr indent="0" lvl="5" marL="17145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6pPr>
            <a:lvl7pPr indent="0" lvl="6" marL="20574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7pPr>
            <a:lvl8pPr indent="0" lvl="7" marL="24003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8pPr>
            <a:lvl9pPr indent="0" lvl="8" marL="2743200" marR="0" rtl="0" algn="l">
              <a:spcBef>
                <a:spcPts val="0"/>
              </a:spcBef>
              <a:spcAft>
                <a:spcPts val="0"/>
              </a:spcAft>
              <a:buSzPts val="1100"/>
              <a:buNone/>
              <a:defRPr b="0" i="0" sz="1400" u="none" cap="none" strike="noStrike">
                <a:solidFill>
                  <a:schemeClr val="dk1"/>
                </a:solidFill>
                <a:latin typeface="Source Sans Pro"/>
                <a:ea typeface="Source Sans Pro"/>
                <a:cs typeface="Source Sans Pro"/>
                <a:sym typeface="Source Sans Pro"/>
              </a:defRPr>
            </a:lvl9pPr>
          </a:lstStyle>
          <a:p/>
        </p:txBody>
      </p:sp>
      <p:sp>
        <p:nvSpPr>
          <p:cNvPr id="55" name="Google Shape;55;p13"/>
          <p:cNvSpPr txBox="1"/>
          <p:nvPr>
            <p:ph idx="12" type="sldNum"/>
          </p:nvPr>
        </p:nvSpPr>
        <p:spPr>
          <a:xfrm>
            <a:off x="6553200" y="4767263"/>
            <a:ext cx="21336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1pPr>
            <a:lvl2pPr indent="0" lvl="1"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2pPr>
            <a:lvl3pPr indent="0" lvl="2"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3pPr>
            <a:lvl4pPr indent="0" lvl="3"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4pPr>
            <a:lvl5pPr indent="0" lvl="4"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5pPr>
            <a:lvl6pPr indent="0" lvl="5"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6pPr>
            <a:lvl7pPr indent="0" lvl="6"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7pPr>
            <a:lvl8pPr indent="0" lvl="7"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8pPr>
            <a:lvl9pPr indent="0" lvl="8" marL="0" marR="0" rtl="0" algn="r">
              <a:spcBef>
                <a:spcPts val="0"/>
              </a:spcBef>
              <a:buNone/>
              <a:defRPr b="0" i="0" sz="1200" u="none" cap="none" strike="noStrike">
                <a:solidFill>
                  <a:srgbClr val="888888"/>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3"/>
          <p:cNvSpPr txBox="1"/>
          <p:nvPr>
            <p:ph type="title"/>
          </p:nvPr>
        </p:nvSpPr>
        <p:spPr>
          <a:xfrm>
            <a:off x="457200" y="205978"/>
            <a:ext cx="8229600" cy="708422"/>
          </a:xfrm>
          <a:prstGeom prst="rect">
            <a:avLst/>
          </a:prstGeom>
          <a:noFill/>
          <a:ln>
            <a:noFill/>
          </a:ln>
        </p:spPr>
        <p:txBody>
          <a:bodyPr anchorCtr="0" anchor="b" bIns="68575" lIns="68575" spcFirstLastPara="1" rIns="68575" wrap="square" tIns="68575">
            <a:noAutofit/>
          </a:bodyPr>
          <a:lstStyle>
            <a:lvl1pPr indent="0" lvl="0" marL="0" marR="0" rtl="0" algn="l">
              <a:spcBef>
                <a:spcPts val="0"/>
              </a:spcBef>
              <a:spcAft>
                <a:spcPts val="0"/>
              </a:spcAft>
              <a:buClr>
                <a:schemeClr val="dk2"/>
              </a:buClr>
              <a:buSzPts val="1100"/>
              <a:buFont typeface="Source Sans Pro"/>
              <a:buNone/>
              <a:defRPr b="0" i="0" sz="4000" u="none" cap="none" strike="noStrike">
                <a:solidFill>
                  <a:schemeClr val="dk2"/>
                </a:solidFill>
                <a:latin typeface="Source Sans Pro"/>
                <a:ea typeface="Source Sans Pro"/>
                <a:cs typeface="Source Sans Pro"/>
                <a:sym typeface="Source Sans Pro"/>
              </a:defRPr>
            </a:lvl1pPr>
            <a:lvl2pPr indent="0" lvl="1">
              <a:spcBef>
                <a:spcPts val="0"/>
              </a:spcBef>
              <a:spcAft>
                <a:spcPts val="0"/>
              </a:spcAft>
              <a:buSzPts val="1100"/>
              <a:buNone/>
              <a:defRPr sz="1400"/>
            </a:lvl2pPr>
            <a:lvl3pPr indent="0" lvl="2">
              <a:spcBef>
                <a:spcPts val="0"/>
              </a:spcBef>
              <a:spcAft>
                <a:spcPts val="0"/>
              </a:spcAft>
              <a:buSzPts val="1100"/>
              <a:buNone/>
              <a:defRPr sz="1400"/>
            </a:lvl3pPr>
            <a:lvl4pPr indent="0" lvl="3">
              <a:spcBef>
                <a:spcPts val="0"/>
              </a:spcBef>
              <a:spcAft>
                <a:spcPts val="0"/>
              </a:spcAft>
              <a:buSzPts val="1100"/>
              <a:buNone/>
              <a:defRPr sz="1400"/>
            </a:lvl4pPr>
            <a:lvl5pPr indent="0" lvl="4">
              <a:spcBef>
                <a:spcPts val="0"/>
              </a:spcBef>
              <a:spcAft>
                <a:spcPts val="0"/>
              </a:spcAft>
              <a:buSzPts val="1100"/>
              <a:buNone/>
              <a:defRPr sz="1400"/>
            </a:lvl5pPr>
            <a:lvl6pPr indent="0" lvl="5">
              <a:spcBef>
                <a:spcPts val="0"/>
              </a:spcBef>
              <a:spcAft>
                <a:spcPts val="0"/>
              </a:spcAft>
              <a:buSzPts val="1100"/>
              <a:buNone/>
              <a:defRPr sz="1400"/>
            </a:lvl6pPr>
            <a:lvl7pPr indent="0" lvl="6">
              <a:spcBef>
                <a:spcPts val="0"/>
              </a:spcBef>
              <a:spcAft>
                <a:spcPts val="0"/>
              </a:spcAft>
              <a:buSzPts val="1100"/>
              <a:buNone/>
              <a:defRPr sz="1400"/>
            </a:lvl7pPr>
            <a:lvl8pPr indent="0" lvl="7">
              <a:spcBef>
                <a:spcPts val="0"/>
              </a:spcBef>
              <a:spcAft>
                <a:spcPts val="0"/>
              </a:spcAft>
              <a:buSzPts val="1100"/>
              <a:buNone/>
              <a:defRPr sz="1400"/>
            </a:lvl8pPr>
            <a:lvl9pPr indent="0" lvl="8">
              <a:spcBef>
                <a:spcPts val="0"/>
              </a:spcBef>
              <a:spcAft>
                <a:spcPts val="0"/>
              </a:spcAft>
              <a:buSzPts val="1100"/>
              <a:buNone/>
              <a:defRPr sz="1400"/>
            </a:lvl9pPr>
          </a:lstStyle>
          <a:p/>
        </p:txBody>
      </p:sp>
      <p:sp>
        <p:nvSpPr>
          <p:cNvPr id="57" name="Google Shape;57;p13"/>
          <p:cNvSpPr/>
          <p:nvPr/>
        </p:nvSpPr>
        <p:spPr>
          <a:xfrm rot="10800000">
            <a:off x="-1" y="3883348"/>
            <a:ext cx="9158512" cy="1260152"/>
          </a:xfrm>
          <a:custGeom>
            <a:rect b="b" l="l" r="r" t="t"/>
            <a:pathLst>
              <a:path extrusionOk="0" h="120000" w="120000">
                <a:moveTo>
                  <a:pt x="0" y="119999"/>
                </a:moveTo>
                <a:lnTo>
                  <a:pt x="116" y="0"/>
                </a:lnTo>
                <a:lnTo>
                  <a:pt x="120000" y="0"/>
                </a:lnTo>
                <a:lnTo>
                  <a:pt x="120000" y="113701"/>
                </a:lnTo>
                <a:cubicBezTo>
                  <a:pt x="96585" y="-25450"/>
                  <a:pt x="53587" y="31608"/>
                  <a:pt x="49401" y="39881"/>
                </a:cubicBezTo>
                <a:cubicBezTo>
                  <a:pt x="46482" y="45650"/>
                  <a:pt x="31753" y="117928"/>
                  <a:pt x="0" y="119999"/>
                </a:cubicBezTo>
                <a:close/>
              </a:path>
            </a:pathLst>
          </a:custGeom>
          <a:gradFill>
            <a:gsLst>
              <a:gs pos="0">
                <a:srgbClr val="4761C6"/>
              </a:gs>
              <a:gs pos="71000">
                <a:srgbClr val="CBD2EE"/>
              </a:gs>
              <a:gs pos="100000">
                <a:srgbClr val="CBD2EE"/>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
        <p:nvSpPr>
          <p:cNvPr id="58" name="Google Shape;58;p13"/>
          <p:cNvSpPr/>
          <p:nvPr/>
        </p:nvSpPr>
        <p:spPr>
          <a:xfrm rot="10800000">
            <a:off x="-8825" y="4171950"/>
            <a:ext cx="9174590" cy="971550"/>
          </a:xfrm>
          <a:custGeom>
            <a:rect b="b" l="l" r="r" t="t"/>
            <a:pathLst>
              <a:path extrusionOk="0" h="120000" w="120000">
                <a:moveTo>
                  <a:pt x="10764" y="119964"/>
                </a:moveTo>
                <a:cubicBezTo>
                  <a:pt x="7304" y="119635"/>
                  <a:pt x="3717" y="117003"/>
                  <a:pt x="0" y="111215"/>
                </a:cubicBezTo>
                <a:lnTo>
                  <a:pt x="0" y="0"/>
                </a:lnTo>
                <a:lnTo>
                  <a:pt x="119934" y="0"/>
                </a:lnTo>
                <a:cubicBezTo>
                  <a:pt x="119969" y="28214"/>
                  <a:pt x="120013" y="53720"/>
                  <a:pt x="119996" y="99872"/>
                </a:cubicBezTo>
                <a:cubicBezTo>
                  <a:pt x="98057" y="18276"/>
                  <a:pt x="68825" y="5422"/>
                  <a:pt x="51449" y="47019"/>
                </a:cubicBezTo>
                <a:cubicBezTo>
                  <a:pt x="39965" y="74120"/>
                  <a:pt x="26705" y="121481"/>
                  <a:pt x="10764" y="119964"/>
                </a:cubicBezTo>
                <a:close/>
              </a:path>
            </a:pathLst>
          </a:custGeom>
          <a:gradFill>
            <a:gsLst>
              <a:gs pos="0">
                <a:srgbClr val="31479F"/>
              </a:gs>
              <a:gs pos="96000">
                <a:srgbClr val="162048"/>
              </a:gs>
              <a:gs pos="100000">
                <a:srgbClr val="162048"/>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800" u="none" cap="none" strike="noStrike">
              <a:solidFill>
                <a:schemeClr val="lt1"/>
              </a:solidFill>
              <a:latin typeface="Source Sans Pro"/>
              <a:ea typeface="Source Sans Pro"/>
              <a:cs typeface="Source Sans Pro"/>
              <a:sym typeface="Source Sans Pro"/>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8"/>
                                        </p:tgtEl>
                                        <p:attrNameLst>
                                          <p:attrName>style.visibility</p:attrName>
                                        </p:attrNameLst>
                                      </p:cBhvr>
                                      <p:to>
                                        <p:strVal val="visible"/>
                                      </p:to>
                                    </p:set>
                                    <p:animEffect filter="fade" transition="in">
                                      <p:cBhvr>
                                        <p:cTn dur="1400"/>
                                        <p:tgtEl>
                                          <p:spTgt spid="58"/>
                                        </p:tgtEl>
                                      </p:cBhvr>
                                    </p:animEffect>
                                  </p:childTnLst>
                                </p:cTn>
                              </p:par>
                              <p:par>
                                <p:cTn fill="hold" nodeType="withEffect" presetClass="entr" presetID="10" presetSubtype="0">
                                  <p:stCondLst>
                                    <p:cond delay="1000"/>
                                  </p:stCondLst>
                                  <p:childTnLst>
                                    <p:set>
                                      <p:cBhvr>
                                        <p:cTn dur="1" fill="hold">
                                          <p:stCondLst>
                                            <p:cond delay="0"/>
                                          </p:stCondLst>
                                        </p:cTn>
                                        <p:tgtEl>
                                          <p:spTgt spid="57"/>
                                        </p:tgtEl>
                                        <p:attrNameLst>
                                          <p:attrName>style.visibility</p:attrName>
                                        </p:attrNameLst>
                                      </p:cBhvr>
                                      <p:to>
                                        <p:strVal val="visible"/>
                                      </p:to>
                                    </p:set>
                                    <p:animEffect filter="fade" transition="in">
                                      <p:cBhvr>
                                        <p:cTn dur="900"/>
                                        <p:tgtEl>
                                          <p:spTgt spid="57"/>
                                        </p:tgtEl>
                                      </p:cBhvr>
                                    </p:animEffect>
                                  </p:childTnLst>
                                </p:cTn>
                              </p:par>
                              <p:par>
                                <p:cTn fill="hold" nodeType="withEffect" presetClass="entr" presetID="10" presetSubtype="0">
                                  <p:stCondLst>
                                    <p:cond delay="1000"/>
                                  </p:stCondLst>
                                  <p:childTnLst>
                                    <p:set>
                                      <p:cBhvr>
                                        <p:cTn dur="1" fill="hold">
                                          <p:stCondLst>
                                            <p:cond delay="0"/>
                                          </p:stCondLst>
                                        </p:cTn>
                                        <p:tgtEl>
                                          <p:spTgt spid="51"/>
                                        </p:tgtEl>
                                        <p:attrNameLst>
                                          <p:attrName>style.visibility</p:attrName>
                                        </p:attrNameLst>
                                      </p:cBhvr>
                                      <p:to>
                                        <p:strVal val="visible"/>
                                      </p:to>
                                    </p:set>
                                    <p:animEffect filter="fade" transition="in">
                                      <p:cBhvr>
                                        <p:cTn dur="1400"/>
                                        <p:tgtEl>
                                          <p:spTgt spid="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hyperlink" Target="http://www.youtube.com/watch?v=GFEgB_ytDZY" TargetMode="External"/><Relationship Id="rId5" Type="http://schemas.openxmlformats.org/officeDocument/2006/relationships/image" Target="../media/image12.jpg"/><Relationship Id="rId6"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hyperlink" Target="http://www.youtube.com/watch?v=GFEgB_ytDZY" TargetMode="External"/><Relationship Id="rId4" Type="http://schemas.openxmlformats.org/officeDocument/2006/relationships/image" Target="../media/image12.jp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8"/>
          <p:cNvSpPr txBox="1"/>
          <p:nvPr>
            <p:ph type="ctrTitle"/>
          </p:nvPr>
        </p:nvSpPr>
        <p:spPr>
          <a:xfrm>
            <a:off x="311708" y="16749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Oxygen"/>
                <a:ea typeface="Oxygen"/>
                <a:cs typeface="Oxygen"/>
                <a:sym typeface="Oxygen"/>
              </a:rPr>
              <a:t>Ampli Bioreactor</a:t>
            </a:r>
            <a:endParaRPr>
              <a:latin typeface="Oxygen"/>
              <a:ea typeface="Oxygen"/>
              <a:cs typeface="Oxygen"/>
              <a:sym typeface="Oxygen"/>
            </a:endParaRPr>
          </a:p>
          <a:p>
            <a:pPr indent="0" lvl="0" marL="0" rtl="0" algn="ctr">
              <a:spcBef>
                <a:spcPts val="0"/>
              </a:spcBef>
              <a:spcAft>
                <a:spcPts val="0"/>
              </a:spcAft>
              <a:buNone/>
            </a:pPr>
            <a:r>
              <a:t/>
            </a:r>
            <a:endParaRPr>
              <a:solidFill>
                <a:srgbClr val="B7B7B7"/>
              </a:solidFill>
              <a:latin typeface="Oxygen"/>
              <a:ea typeface="Oxygen"/>
              <a:cs typeface="Oxygen"/>
              <a:sym typeface="Oxygen"/>
            </a:endParaRPr>
          </a:p>
          <a:p>
            <a:pPr indent="0" lvl="0" marL="0" rtl="0" algn="ctr">
              <a:spcBef>
                <a:spcPts val="0"/>
              </a:spcBef>
              <a:spcAft>
                <a:spcPts val="0"/>
              </a:spcAft>
              <a:buNone/>
            </a:pPr>
            <a:r>
              <a:rPr lang="en">
                <a:solidFill>
                  <a:srgbClr val="B7B7B7"/>
                </a:solidFill>
                <a:latin typeface="Oxygen"/>
                <a:ea typeface="Oxygen"/>
                <a:cs typeface="Oxygen"/>
                <a:sym typeface="Oxygen"/>
              </a:rPr>
              <a:t> </a:t>
            </a:r>
            <a:endParaRPr>
              <a:solidFill>
                <a:srgbClr val="B7B7B7"/>
              </a:solidFill>
              <a:latin typeface="Oxygen"/>
              <a:ea typeface="Oxygen"/>
              <a:cs typeface="Oxygen"/>
              <a:sym typeface="Oxyge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37"/>
          <p:cNvPicPr preferRelativeResize="0"/>
          <p:nvPr/>
        </p:nvPicPr>
        <p:blipFill rotWithShape="1">
          <a:blip r:embed="rId3">
            <a:alphaModFix/>
          </a:blip>
          <a:srcRect b="0" l="0" r="0" t="16177"/>
          <a:stretch/>
        </p:blipFill>
        <p:spPr>
          <a:xfrm>
            <a:off x="0" y="1003151"/>
            <a:ext cx="9144000" cy="38874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8"/>
          <p:cNvSpPr txBox="1"/>
          <p:nvPr>
            <p:ph type="title"/>
          </p:nvPr>
        </p:nvSpPr>
        <p:spPr>
          <a:xfrm>
            <a:off x="762000" y="-194072"/>
            <a:ext cx="8077200" cy="860822"/>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Clr>
                <a:srgbClr val="0070C0"/>
              </a:buClr>
              <a:buFont typeface="Comic Sans MS"/>
              <a:buNone/>
            </a:pPr>
            <a:r>
              <a:rPr b="1" i="0" lang="en" sz="2400" u="none" cap="none" strike="noStrike">
                <a:solidFill>
                  <a:srgbClr val="0070C0"/>
                </a:solidFill>
                <a:latin typeface="Comic Sans MS"/>
                <a:ea typeface="Comic Sans MS"/>
                <a:cs typeface="Comic Sans MS"/>
                <a:sym typeface="Comic Sans MS"/>
              </a:rPr>
              <a:t>Global Biofuel Production with Projections to 2021</a:t>
            </a:r>
            <a:endParaRPr sz="1100"/>
          </a:p>
        </p:txBody>
      </p:sp>
      <p:pic>
        <p:nvPicPr>
          <p:cNvPr descr="Screen shot 2012-02-20 at 4.42.23 PM" id="228" name="Google Shape;228;p38"/>
          <p:cNvPicPr preferRelativeResize="0"/>
          <p:nvPr/>
        </p:nvPicPr>
        <p:blipFill rotWithShape="1">
          <a:blip r:embed="rId3">
            <a:alphaModFix/>
          </a:blip>
          <a:srcRect b="-1" l="0" r="0" t="7969"/>
          <a:stretch/>
        </p:blipFill>
        <p:spPr>
          <a:xfrm>
            <a:off x="1852613" y="895350"/>
            <a:ext cx="5895975" cy="3409950"/>
          </a:xfrm>
          <a:prstGeom prst="rect">
            <a:avLst/>
          </a:prstGeom>
          <a:noFill/>
          <a:ln cap="flat" cmpd="sng" w="57150">
            <a:solidFill>
              <a:schemeClr val="accent6"/>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9"/>
          <p:cNvSpPr txBox="1"/>
          <p:nvPr>
            <p:ph type="title"/>
          </p:nvPr>
        </p:nvSpPr>
        <p:spPr>
          <a:xfrm>
            <a:off x="762000" y="-247650"/>
            <a:ext cx="8077200" cy="860822"/>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Clr>
                <a:srgbClr val="0070C0"/>
              </a:buClr>
              <a:buFont typeface="Comic Sans MS"/>
              <a:buNone/>
            </a:pPr>
            <a:r>
              <a:rPr b="1" i="0" lang="en" sz="2400" u="none" cap="none" strike="noStrike">
                <a:solidFill>
                  <a:srgbClr val="0070C0"/>
                </a:solidFill>
                <a:latin typeface="Comic Sans MS"/>
                <a:ea typeface="Comic Sans MS"/>
                <a:cs typeface="Comic Sans MS"/>
                <a:sym typeface="Comic Sans MS"/>
              </a:rPr>
              <a:t>United States: Energy Use, Production, and Deficits </a:t>
            </a:r>
            <a:endParaRPr sz="1100"/>
          </a:p>
        </p:txBody>
      </p:sp>
      <p:pic>
        <p:nvPicPr>
          <p:cNvPr id="235" name="Google Shape;235;p39"/>
          <p:cNvPicPr preferRelativeResize="0"/>
          <p:nvPr/>
        </p:nvPicPr>
        <p:blipFill rotWithShape="1">
          <a:blip r:embed="rId3">
            <a:alphaModFix/>
          </a:blip>
          <a:srcRect b="0" l="0" r="0" t="16641"/>
          <a:stretch/>
        </p:blipFill>
        <p:spPr>
          <a:xfrm>
            <a:off x="1162050" y="666751"/>
            <a:ext cx="7277100" cy="41766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40"/>
          <p:cNvPicPr preferRelativeResize="0"/>
          <p:nvPr/>
        </p:nvPicPr>
        <p:blipFill>
          <a:blip r:embed="rId3">
            <a:alphaModFix/>
          </a:blip>
          <a:stretch>
            <a:fillRect/>
          </a:stretch>
        </p:blipFill>
        <p:spPr>
          <a:xfrm>
            <a:off x="0" y="-69875"/>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914400" y="214312"/>
            <a:ext cx="6934200" cy="528638"/>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Clr>
                <a:srgbClr val="0070C0"/>
              </a:buClr>
              <a:buFont typeface="Comic Sans MS"/>
              <a:buNone/>
            </a:pPr>
            <a:r>
              <a:rPr b="1" i="0" lang="en" sz="4000" u="none" cap="none" strike="noStrike">
                <a:solidFill>
                  <a:srgbClr val="0070C0"/>
                </a:solidFill>
                <a:latin typeface="Comic Sans MS"/>
                <a:ea typeface="Comic Sans MS"/>
                <a:cs typeface="Comic Sans MS"/>
                <a:sym typeface="Comic Sans MS"/>
              </a:rPr>
              <a:t>Reduce Greenhouse Gases</a:t>
            </a:r>
            <a:endParaRPr sz="1100"/>
          </a:p>
        </p:txBody>
      </p:sp>
      <p:pic>
        <p:nvPicPr>
          <p:cNvPr descr="C:\Users\DEDA\Downloads\stick_figure_mop_world_500_clr.gif" id="247" name="Google Shape;247;p41"/>
          <p:cNvPicPr preferRelativeResize="0"/>
          <p:nvPr>
            <p:ph idx="1" type="body"/>
          </p:nvPr>
        </p:nvPicPr>
        <p:blipFill rotWithShape="1">
          <a:blip r:embed="rId3">
            <a:alphaModFix/>
          </a:blip>
          <a:srcRect b="0" l="0" r="0" t="0"/>
          <a:stretch/>
        </p:blipFill>
        <p:spPr>
          <a:xfrm>
            <a:off x="2286000" y="819150"/>
            <a:ext cx="2137410" cy="388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25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2"/>
          <p:cNvSpPr txBox="1"/>
          <p:nvPr>
            <p:ph type="title"/>
          </p:nvPr>
        </p:nvSpPr>
        <p:spPr>
          <a:xfrm>
            <a:off x="152400" y="209550"/>
            <a:ext cx="7010400" cy="528638"/>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Clr>
                <a:srgbClr val="0070C0"/>
              </a:buClr>
              <a:buFont typeface="Comic Sans MS"/>
              <a:buNone/>
            </a:pPr>
            <a:r>
              <a:rPr b="1" i="0" lang="en" sz="4000" u="none" cap="none" strike="noStrike">
                <a:solidFill>
                  <a:srgbClr val="0070C0"/>
                </a:solidFill>
                <a:latin typeface="Comic Sans MS"/>
                <a:ea typeface="Comic Sans MS"/>
                <a:cs typeface="Comic Sans MS"/>
                <a:sym typeface="Comic Sans MS"/>
              </a:rPr>
              <a:t>Save Time</a:t>
            </a:r>
            <a:endParaRPr sz="1100"/>
          </a:p>
        </p:txBody>
      </p:sp>
      <p:pic>
        <p:nvPicPr>
          <p:cNvPr descr="C:\Users\DEDA\AppData\Local\Microsoft\Windows\Temporary Internet Files\Content.IE5\JRUB226Q\clock_fast_times_text_10762.gif" id="253" name="Google Shape;253;p42"/>
          <p:cNvPicPr preferRelativeResize="0"/>
          <p:nvPr/>
        </p:nvPicPr>
        <p:blipFill rotWithShape="1">
          <a:blip r:embed="rId3">
            <a:alphaModFix/>
          </a:blip>
          <a:srcRect b="0" l="0" r="0" t="0"/>
          <a:stretch/>
        </p:blipFill>
        <p:spPr>
          <a:xfrm>
            <a:off x="1219200" y="906366"/>
            <a:ext cx="4762500" cy="4762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3"/>
          <p:cNvSpPr txBox="1"/>
          <p:nvPr>
            <p:ph type="title"/>
          </p:nvPr>
        </p:nvSpPr>
        <p:spPr>
          <a:xfrm>
            <a:off x="838200" y="84175"/>
            <a:ext cx="6400800" cy="528638"/>
          </a:xfrm>
          <a:prstGeom prst="rect">
            <a:avLst/>
          </a:prstGeom>
          <a:noFill/>
          <a:ln>
            <a:noFill/>
          </a:ln>
        </p:spPr>
        <p:txBody>
          <a:bodyPr anchorCtr="0" anchor="b" bIns="34275" lIns="68575" spcFirstLastPara="1" rIns="68575" wrap="square" tIns="34275">
            <a:noAutofit/>
          </a:bodyPr>
          <a:lstStyle/>
          <a:p>
            <a:pPr indent="0" lvl="0" marL="0" marR="0" rtl="0" algn="ctr">
              <a:spcBef>
                <a:spcPts val="0"/>
              </a:spcBef>
              <a:spcAft>
                <a:spcPts val="0"/>
              </a:spcAft>
              <a:buClr>
                <a:srgbClr val="0070C0"/>
              </a:buClr>
              <a:buFont typeface="Comic Sans MS"/>
              <a:buNone/>
            </a:pPr>
            <a:r>
              <a:rPr b="1" i="0" lang="en" sz="4000" u="none" cap="none" strike="noStrike">
                <a:solidFill>
                  <a:srgbClr val="0070C0"/>
                </a:solidFill>
                <a:latin typeface="Comic Sans MS"/>
                <a:ea typeface="Comic Sans MS"/>
                <a:cs typeface="Comic Sans MS"/>
                <a:sym typeface="Comic Sans MS"/>
              </a:rPr>
              <a:t>Save Money</a:t>
            </a:r>
            <a:endParaRPr sz="1100"/>
          </a:p>
        </p:txBody>
      </p:sp>
      <p:pic>
        <p:nvPicPr>
          <p:cNvPr id="259" name="Google Shape;259;p43"/>
          <p:cNvPicPr preferRelativeResize="0"/>
          <p:nvPr/>
        </p:nvPicPr>
        <p:blipFill rotWithShape="1">
          <a:blip r:embed="rId3">
            <a:alphaModFix/>
          </a:blip>
          <a:srcRect b="0" l="0" r="0" t="0"/>
          <a:stretch/>
        </p:blipFill>
        <p:spPr>
          <a:xfrm>
            <a:off x="1752600" y="590550"/>
            <a:ext cx="4286250" cy="476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265500" y="2336300"/>
            <a:ext cx="3017400" cy="1482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to Modern Day Bioreactors</a:t>
            </a:r>
            <a:endParaRPr/>
          </a:p>
        </p:txBody>
      </p:sp>
      <p:pic>
        <p:nvPicPr>
          <p:cNvPr id="162" name="Google Shape;162;p29"/>
          <p:cNvPicPr preferRelativeResize="0"/>
          <p:nvPr/>
        </p:nvPicPr>
        <p:blipFill>
          <a:blip r:embed="rId3">
            <a:alphaModFix/>
          </a:blip>
          <a:stretch>
            <a:fillRect/>
          </a:stretch>
        </p:blipFill>
        <p:spPr>
          <a:xfrm>
            <a:off x="3748174" y="0"/>
            <a:ext cx="7017101"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30"/>
          <p:cNvPicPr preferRelativeResize="0"/>
          <p:nvPr/>
        </p:nvPicPr>
        <p:blipFill>
          <a:blip r:embed="rId3">
            <a:alphaModFix/>
          </a:blip>
          <a:stretch>
            <a:fillRect/>
          </a:stretch>
        </p:blipFill>
        <p:spPr>
          <a:xfrm>
            <a:off x="2066925" y="1090613"/>
            <a:ext cx="5314950" cy="3267075"/>
          </a:xfrm>
          <a:prstGeom prst="rect">
            <a:avLst/>
          </a:prstGeom>
          <a:noFill/>
          <a:ln>
            <a:noFill/>
          </a:ln>
        </p:spPr>
      </p:pic>
      <p:sp>
        <p:nvSpPr>
          <p:cNvPr id="168" name="Google Shape;168;p30"/>
          <p:cNvSpPr txBox="1"/>
          <p:nvPr/>
        </p:nvSpPr>
        <p:spPr>
          <a:xfrm>
            <a:off x="1143050" y="524650"/>
            <a:ext cx="73365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Ethanol plants seem complicated! What does everything do? What are all the tanks for?</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1"/>
          <p:cNvPicPr preferRelativeResize="0"/>
          <p:nvPr/>
        </p:nvPicPr>
        <p:blipFill>
          <a:blip r:embed="rId3">
            <a:alphaModFix/>
          </a:blip>
          <a:stretch>
            <a:fillRect/>
          </a:stretch>
        </p:blipFill>
        <p:spPr>
          <a:xfrm>
            <a:off x="3328248" y="1181600"/>
            <a:ext cx="2593050" cy="2300576"/>
          </a:xfrm>
          <a:prstGeom prst="rect">
            <a:avLst/>
          </a:prstGeom>
          <a:noFill/>
          <a:ln>
            <a:noFill/>
          </a:ln>
        </p:spPr>
      </p:pic>
      <p:pic>
        <p:nvPicPr>
          <p:cNvPr descr="Developmental Biology Film Series episode 57.&#10;&#10;The reproduction of yeast cells by budding.&#10;&#10;Biologist: Cifford Anastasiou, University of British Columbia with acknowledgement to Robert and Margaret Allen, Princeton University&#10;&#10;Produced under a grant from the National Science Foundation&#10;&#10;CREDITS&#10;Microcinematography – Joseph V. Durden&#10;The Elementary Science Study  Film loop ES-11&#10;&#10;COPYRIGHT&#10;1965 Educational Services Inc. (now Educational Development Center, Inc.)  All rights reserved.&#10;Distributed by the University of Massachusetts Amherst under license agreement with the Educational Development Center, Inc. For information on acquiring such distribution rights for your organization, contact the Technology Transfer Office at UMass Amherst." id="174" name="Google Shape;174;p31" title="57. Budding of Yeast Cells">
            <a:hlinkClick r:id="rId4"/>
          </p:cNvPr>
          <p:cNvPicPr preferRelativeResize="0"/>
          <p:nvPr/>
        </p:nvPicPr>
        <p:blipFill>
          <a:blip r:embed="rId5">
            <a:alphaModFix/>
          </a:blip>
          <a:stretch>
            <a:fillRect/>
          </a:stretch>
        </p:blipFill>
        <p:spPr>
          <a:xfrm>
            <a:off x="0" y="1181602"/>
            <a:ext cx="3067453" cy="2300575"/>
          </a:xfrm>
          <a:prstGeom prst="rect">
            <a:avLst/>
          </a:prstGeom>
          <a:noFill/>
          <a:ln>
            <a:noFill/>
          </a:ln>
        </p:spPr>
      </p:pic>
      <p:pic>
        <p:nvPicPr>
          <p:cNvPr id="175" name="Google Shape;175;p31"/>
          <p:cNvPicPr preferRelativeResize="0"/>
          <p:nvPr/>
        </p:nvPicPr>
        <p:blipFill>
          <a:blip r:embed="rId6">
            <a:alphaModFix/>
          </a:blip>
          <a:stretch>
            <a:fillRect/>
          </a:stretch>
        </p:blipFill>
        <p:spPr>
          <a:xfrm>
            <a:off x="6548000" y="870225"/>
            <a:ext cx="2466650" cy="3083300"/>
          </a:xfrm>
          <a:prstGeom prst="rect">
            <a:avLst/>
          </a:prstGeom>
          <a:noFill/>
          <a:ln>
            <a:noFill/>
          </a:ln>
        </p:spPr>
      </p:pic>
      <p:sp>
        <p:nvSpPr>
          <p:cNvPr id="176" name="Google Shape;176;p31"/>
          <p:cNvSpPr txBox="1"/>
          <p:nvPr/>
        </p:nvSpPr>
        <p:spPr>
          <a:xfrm>
            <a:off x="3328325" y="790500"/>
            <a:ext cx="25929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Sugar</a:t>
            </a:r>
            <a:endParaRPr/>
          </a:p>
        </p:txBody>
      </p:sp>
      <p:sp>
        <p:nvSpPr>
          <p:cNvPr id="177" name="Google Shape;177;p31"/>
          <p:cNvSpPr txBox="1"/>
          <p:nvPr/>
        </p:nvSpPr>
        <p:spPr>
          <a:xfrm>
            <a:off x="237275" y="790500"/>
            <a:ext cx="25929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Yeast</a:t>
            </a:r>
            <a:endParaRPr/>
          </a:p>
        </p:txBody>
      </p:sp>
      <p:sp>
        <p:nvSpPr>
          <p:cNvPr id="178" name="Google Shape;178;p31"/>
          <p:cNvSpPr txBox="1"/>
          <p:nvPr/>
        </p:nvSpPr>
        <p:spPr>
          <a:xfrm>
            <a:off x="6419375" y="777200"/>
            <a:ext cx="25929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Ethanol</a:t>
            </a:r>
            <a:endParaRPr/>
          </a:p>
        </p:txBody>
      </p:sp>
      <p:sp>
        <p:nvSpPr>
          <p:cNvPr id="179" name="Google Shape;179;p31"/>
          <p:cNvSpPr txBox="1"/>
          <p:nvPr/>
        </p:nvSpPr>
        <p:spPr>
          <a:xfrm>
            <a:off x="2989550" y="777200"/>
            <a:ext cx="42213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eat</a:t>
            </a:r>
            <a:endParaRPr i="1"/>
          </a:p>
        </p:txBody>
      </p:sp>
      <p:sp>
        <p:nvSpPr>
          <p:cNvPr id="180" name="Google Shape;180;p31"/>
          <p:cNvSpPr txBox="1"/>
          <p:nvPr/>
        </p:nvSpPr>
        <p:spPr>
          <a:xfrm>
            <a:off x="5758600" y="777200"/>
            <a:ext cx="11562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to create</a:t>
            </a:r>
            <a:endParaRPr i="1"/>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descr="Developmental Biology Film Series episode 57.&#10;&#10;The reproduction of yeast cells by budding.&#10;&#10;Biologist: Cifford Anastasiou, University of British Columbia with acknowledgement to Robert and Margaret Allen, Princeton University&#10;&#10;Produced under a grant from the National Science Foundation&#10;&#10;CREDITS&#10;Microcinematography – Joseph V. Durden&#10;The Elementary Science Study  Film loop ES-11&#10;&#10;COPYRIGHT&#10;1965 Educational Services Inc. (now Educational Development Center, Inc.)  All rights reserved.&#10;Distributed by the University of Massachusetts Amherst under license agreement with the Educational Development Center, Inc. For information on acquiring such distribution rights for your organization, contact the Technology Transfer Office at UMass Amherst." id="185" name="Google Shape;185;p32" title="57. Budding of Yeast Cells">
            <a:hlinkClick r:id="rId3"/>
          </p:cNvPr>
          <p:cNvPicPr preferRelativeResize="0"/>
          <p:nvPr/>
        </p:nvPicPr>
        <p:blipFill>
          <a:blip r:embed="rId4">
            <a:alphaModFix/>
          </a:blip>
          <a:stretch>
            <a:fillRect/>
          </a:stretch>
        </p:blipFill>
        <p:spPr>
          <a:xfrm>
            <a:off x="0" y="1527152"/>
            <a:ext cx="3067453" cy="2300575"/>
          </a:xfrm>
          <a:prstGeom prst="rect">
            <a:avLst/>
          </a:prstGeom>
          <a:noFill/>
          <a:ln>
            <a:noFill/>
          </a:ln>
        </p:spPr>
      </p:pic>
      <p:sp>
        <p:nvSpPr>
          <p:cNvPr id="186" name="Google Shape;186;p32"/>
          <p:cNvSpPr txBox="1"/>
          <p:nvPr/>
        </p:nvSpPr>
        <p:spPr>
          <a:xfrm>
            <a:off x="237275" y="1136050"/>
            <a:ext cx="25929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Yeast</a:t>
            </a:r>
            <a:endParaRPr/>
          </a:p>
        </p:txBody>
      </p:sp>
      <p:pic>
        <p:nvPicPr>
          <p:cNvPr id="187" name="Google Shape;187;p32"/>
          <p:cNvPicPr preferRelativeResize="0"/>
          <p:nvPr/>
        </p:nvPicPr>
        <p:blipFill>
          <a:blip r:embed="rId5">
            <a:alphaModFix/>
          </a:blip>
          <a:stretch>
            <a:fillRect/>
          </a:stretch>
        </p:blipFill>
        <p:spPr>
          <a:xfrm>
            <a:off x="3824375" y="1471150"/>
            <a:ext cx="3618875" cy="2412575"/>
          </a:xfrm>
          <a:prstGeom prst="rect">
            <a:avLst/>
          </a:prstGeom>
          <a:noFill/>
          <a:ln>
            <a:noFill/>
          </a:ln>
        </p:spPr>
      </p:pic>
      <p:sp>
        <p:nvSpPr>
          <p:cNvPr id="188" name="Google Shape;188;p32"/>
          <p:cNvSpPr txBox="1"/>
          <p:nvPr/>
        </p:nvSpPr>
        <p:spPr>
          <a:xfrm>
            <a:off x="0" y="4711275"/>
            <a:ext cx="7336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FF"/>
                </a:solidFill>
              </a:rPr>
              <a:t>Teacher: Hand out yeast packets for manipulation</a:t>
            </a:r>
            <a:endParaRPr i="1">
              <a:solidFill>
                <a:srgbClr val="000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33"/>
          <p:cNvPicPr preferRelativeResize="0"/>
          <p:nvPr/>
        </p:nvPicPr>
        <p:blipFill>
          <a:blip r:embed="rId3">
            <a:alphaModFix/>
          </a:blip>
          <a:stretch>
            <a:fillRect/>
          </a:stretch>
        </p:blipFill>
        <p:spPr>
          <a:xfrm>
            <a:off x="484023" y="1394250"/>
            <a:ext cx="2593050" cy="2300576"/>
          </a:xfrm>
          <a:prstGeom prst="rect">
            <a:avLst/>
          </a:prstGeom>
          <a:noFill/>
          <a:ln>
            <a:noFill/>
          </a:ln>
        </p:spPr>
      </p:pic>
      <p:sp>
        <p:nvSpPr>
          <p:cNvPr id="194" name="Google Shape;194;p33"/>
          <p:cNvSpPr txBox="1"/>
          <p:nvPr/>
        </p:nvSpPr>
        <p:spPr>
          <a:xfrm>
            <a:off x="484025" y="1016425"/>
            <a:ext cx="2659500" cy="85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t>Sugar</a:t>
            </a:r>
            <a:endParaRPr i="1"/>
          </a:p>
        </p:txBody>
      </p:sp>
      <p:pic>
        <p:nvPicPr>
          <p:cNvPr id="195" name="Google Shape;195;p33"/>
          <p:cNvPicPr preferRelativeResize="0"/>
          <p:nvPr/>
        </p:nvPicPr>
        <p:blipFill>
          <a:blip r:embed="rId4">
            <a:alphaModFix/>
          </a:blip>
          <a:stretch>
            <a:fillRect/>
          </a:stretch>
        </p:blipFill>
        <p:spPr>
          <a:xfrm>
            <a:off x="3679673" y="74451"/>
            <a:ext cx="1966750" cy="1460325"/>
          </a:xfrm>
          <a:prstGeom prst="rect">
            <a:avLst/>
          </a:prstGeom>
          <a:noFill/>
          <a:ln>
            <a:noFill/>
          </a:ln>
        </p:spPr>
      </p:pic>
      <p:pic>
        <p:nvPicPr>
          <p:cNvPr id="196" name="Google Shape;196;p33"/>
          <p:cNvPicPr preferRelativeResize="0"/>
          <p:nvPr/>
        </p:nvPicPr>
        <p:blipFill>
          <a:blip r:embed="rId5">
            <a:alphaModFix/>
          </a:blip>
          <a:stretch>
            <a:fillRect/>
          </a:stretch>
        </p:blipFill>
        <p:spPr>
          <a:xfrm>
            <a:off x="5946501" y="74450"/>
            <a:ext cx="2296105" cy="1460326"/>
          </a:xfrm>
          <a:prstGeom prst="rect">
            <a:avLst/>
          </a:prstGeom>
          <a:noFill/>
          <a:ln>
            <a:noFill/>
          </a:ln>
        </p:spPr>
      </p:pic>
      <p:pic>
        <p:nvPicPr>
          <p:cNvPr id="197" name="Google Shape;197;p33"/>
          <p:cNvPicPr preferRelativeResize="0"/>
          <p:nvPr/>
        </p:nvPicPr>
        <p:blipFill>
          <a:blip r:embed="rId6">
            <a:alphaModFix/>
          </a:blip>
          <a:stretch>
            <a:fillRect/>
          </a:stretch>
        </p:blipFill>
        <p:spPr>
          <a:xfrm>
            <a:off x="3959300" y="1746400"/>
            <a:ext cx="2166375" cy="2166375"/>
          </a:xfrm>
          <a:prstGeom prst="rect">
            <a:avLst/>
          </a:prstGeom>
          <a:noFill/>
          <a:ln>
            <a:noFill/>
          </a:ln>
        </p:spPr>
      </p:pic>
      <p:pic>
        <p:nvPicPr>
          <p:cNvPr id="198" name="Google Shape;198;p33"/>
          <p:cNvPicPr preferRelativeResize="0"/>
          <p:nvPr/>
        </p:nvPicPr>
        <p:blipFill rotWithShape="1">
          <a:blip r:embed="rId7">
            <a:alphaModFix/>
          </a:blip>
          <a:srcRect b="8858" l="0" r="0" t="0"/>
          <a:stretch/>
        </p:blipFill>
        <p:spPr>
          <a:xfrm>
            <a:off x="6306875" y="1754175"/>
            <a:ext cx="2870183" cy="2166375"/>
          </a:xfrm>
          <a:prstGeom prst="rect">
            <a:avLst/>
          </a:prstGeom>
          <a:noFill/>
          <a:ln>
            <a:noFill/>
          </a:ln>
        </p:spPr>
      </p:pic>
      <p:sp>
        <p:nvSpPr>
          <p:cNvPr id="199" name="Google Shape;199;p33"/>
          <p:cNvSpPr txBox="1"/>
          <p:nvPr/>
        </p:nvSpPr>
        <p:spPr>
          <a:xfrm>
            <a:off x="0" y="4711275"/>
            <a:ext cx="7336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FF"/>
                </a:solidFill>
              </a:rPr>
              <a:t>Teacher: Where does sugar come from? What else has sugar?</a:t>
            </a:r>
            <a:endParaRPr i="1">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4"/>
          <p:cNvPicPr preferRelativeResize="0"/>
          <p:nvPr/>
        </p:nvPicPr>
        <p:blipFill>
          <a:blip r:embed="rId3">
            <a:alphaModFix/>
          </a:blip>
          <a:stretch>
            <a:fillRect/>
          </a:stretch>
        </p:blipFill>
        <p:spPr>
          <a:xfrm>
            <a:off x="2114550" y="400050"/>
            <a:ext cx="4914900" cy="4343400"/>
          </a:xfrm>
          <a:prstGeom prst="rect">
            <a:avLst/>
          </a:prstGeom>
          <a:noFill/>
          <a:ln>
            <a:noFill/>
          </a:ln>
        </p:spPr>
      </p:pic>
      <p:sp>
        <p:nvSpPr>
          <p:cNvPr id="205" name="Google Shape;205;p34"/>
          <p:cNvSpPr txBox="1"/>
          <p:nvPr/>
        </p:nvSpPr>
        <p:spPr>
          <a:xfrm>
            <a:off x="0" y="4711275"/>
            <a:ext cx="92106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FF"/>
                </a:solidFill>
              </a:rPr>
              <a:t>Teacher: When yeast eat sugar, we call that </a:t>
            </a:r>
            <a:r>
              <a:rPr b="1" i="1" lang="en">
                <a:solidFill>
                  <a:srgbClr val="0000FF"/>
                </a:solidFill>
              </a:rPr>
              <a:t>f</a:t>
            </a:r>
            <a:r>
              <a:rPr b="1" i="1" lang="en">
                <a:solidFill>
                  <a:srgbClr val="0000FF"/>
                </a:solidFill>
              </a:rPr>
              <a:t>ermentation </a:t>
            </a:r>
            <a:r>
              <a:rPr i="1" lang="en">
                <a:solidFill>
                  <a:srgbClr val="0000FF"/>
                </a:solidFill>
              </a:rPr>
              <a:t>and it can produce </a:t>
            </a:r>
            <a:r>
              <a:rPr b="1" i="1" lang="en">
                <a:solidFill>
                  <a:srgbClr val="0000FF"/>
                </a:solidFill>
              </a:rPr>
              <a:t>useful products</a:t>
            </a:r>
            <a:endParaRPr b="1" i="1">
              <a:solidFill>
                <a:srgbClr val="0000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35"/>
          <p:cNvPicPr preferRelativeResize="0"/>
          <p:nvPr/>
        </p:nvPicPr>
        <p:blipFill>
          <a:blip r:embed="rId3">
            <a:alphaModFix/>
          </a:blip>
          <a:stretch>
            <a:fillRect/>
          </a:stretch>
        </p:blipFill>
        <p:spPr>
          <a:xfrm>
            <a:off x="1203525" y="737322"/>
            <a:ext cx="6704475" cy="3651200"/>
          </a:xfrm>
          <a:prstGeom prst="rect">
            <a:avLst/>
          </a:prstGeom>
          <a:noFill/>
          <a:ln>
            <a:noFill/>
          </a:ln>
        </p:spPr>
      </p:pic>
      <p:sp>
        <p:nvSpPr>
          <p:cNvPr id="211" name="Google Shape;211;p35"/>
          <p:cNvSpPr txBox="1"/>
          <p:nvPr/>
        </p:nvSpPr>
        <p:spPr>
          <a:xfrm>
            <a:off x="0" y="4538500"/>
            <a:ext cx="8758500" cy="4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0000FF"/>
                </a:solidFill>
              </a:rPr>
              <a:t>Teacher: In a typical plant, we need to connect the </a:t>
            </a:r>
            <a:r>
              <a:rPr b="1" i="1" lang="en">
                <a:solidFill>
                  <a:srgbClr val="0000FF"/>
                </a:solidFill>
              </a:rPr>
              <a:t>fermentation tanks</a:t>
            </a:r>
            <a:r>
              <a:rPr i="1" lang="en">
                <a:solidFill>
                  <a:srgbClr val="0000FF"/>
                </a:solidFill>
              </a:rPr>
              <a:t>, with other tanks that collect useful products</a:t>
            </a:r>
            <a:endParaRPr b="1" i="1">
              <a:solidFill>
                <a:srgbClr val="0000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6"/>
          <p:cNvSpPr txBox="1"/>
          <p:nvPr>
            <p:ph type="ctrTitle"/>
          </p:nvPr>
        </p:nvSpPr>
        <p:spPr>
          <a:xfrm>
            <a:off x="311708" y="16749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Oxygen"/>
                <a:ea typeface="Oxygen"/>
                <a:cs typeface="Oxygen"/>
                <a:sym typeface="Oxygen"/>
              </a:rPr>
              <a:t>Ampli Bioreactor</a:t>
            </a:r>
            <a:endParaRPr>
              <a:latin typeface="Oxygen"/>
              <a:ea typeface="Oxygen"/>
              <a:cs typeface="Oxygen"/>
              <a:sym typeface="Oxygen"/>
            </a:endParaRPr>
          </a:p>
          <a:p>
            <a:pPr indent="0" lvl="0" marL="0" rtl="0" algn="ctr">
              <a:spcBef>
                <a:spcPts val="0"/>
              </a:spcBef>
              <a:spcAft>
                <a:spcPts val="0"/>
              </a:spcAft>
              <a:buNone/>
            </a:pPr>
            <a:r>
              <a:t/>
            </a:r>
            <a:endParaRPr>
              <a:solidFill>
                <a:srgbClr val="B7B7B7"/>
              </a:solidFill>
              <a:latin typeface="Oxygen"/>
              <a:ea typeface="Oxygen"/>
              <a:cs typeface="Oxygen"/>
              <a:sym typeface="Oxygen"/>
            </a:endParaRPr>
          </a:p>
          <a:p>
            <a:pPr indent="0" lvl="0" marL="0" rtl="0" algn="ctr">
              <a:spcBef>
                <a:spcPts val="0"/>
              </a:spcBef>
              <a:spcAft>
                <a:spcPts val="0"/>
              </a:spcAft>
              <a:buNone/>
            </a:pPr>
            <a:r>
              <a:rPr lang="en">
                <a:solidFill>
                  <a:srgbClr val="B7B7B7"/>
                </a:solidFill>
                <a:latin typeface="Oxygen"/>
                <a:ea typeface="Oxygen"/>
                <a:cs typeface="Oxygen"/>
                <a:sym typeface="Oxygen"/>
              </a:rPr>
              <a:t>Advanced Level</a:t>
            </a:r>
            <a:endParaRPr>
              <a:solidFill>
                <a:srgbClr val="B7B7B7"/>
              </a:solidFill>
              <a:latin typeface="Oxygen"/>
              <a:ea typeface="Oxygen"/>
              <a:cs typeface="Oxygen"/>
              <a:sym typeface="Oxyge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esenterMedia.com Animated Theme">
  <a:themeElements>
    <a:clrScheme name="Slipstream">
      <a:dk1>
        <a:srgbClr val="000000"/>
      </a:dk1>
      <a:lt1>
        <a:srgbClr val="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